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6"/>
  </p:notesMasterIdLst>
  <p:sldIdLst>
    <p:sldId id="256" r:id="rId2"/>
    <p:sldId id="257" r:id="rId3"/>
    <p:sldId id="368" r:id="rId4"/>
    <p:sldId id="321" r:id="rId5"/>
    <p:sldId id="364" r:id="rId6"/>
    <p:sldId id="322" r:id="rId7"/>
    <p:sldId id="324" r:id="rId8"/>
    <p:sldId id="362" r:id="rId9"/>
    <p:sldId id="326" r:id="rId10"/>
    <p:sldId id="327" r:id="rId11"/>
    <p:sldId id="328" r:id="rId12"/>
    <p:sldId id="329" r:id="rId13"/>
    <p:sldId id="330" r:id="rId14"/>
    <p:sldId id="311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008000"/>
    <a:srgbClr val="0000FF"/>
    <a:srgbClr val="800080"/>
    <a:srgbClr val="CC6600"/>
    <a:srgbClr val="660033"/>
    <a:srgbClr val="663300"/>
    <a:srgbClr val="006600"/>
    <a:srgbClr val="3E7B29"/>
    <a:srgbClr val="4B4B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08" autoAdjust="0"/>
    <p:restoredTop sz="94660"/>
  </p:normalViewPr>
  <p:slideViewPr>
    <p:cSldViewPr>
      <p:cViewPr>
        <p:scale>
          <a:sx n="76" d="100"/>
          <a:sy n="76" d="100"/>
        </p:scale>
        <p:origin x="-111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4035C61-EC6E-4AC3-8C94-825EEF7FFC4D}" type="doc">
      <dgm:prSet loTypeId="urn:microsoft.com/office/officeart/2005/8/layout/venn2" loCatId="relationship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pPr rtl="1"/>
          <a:endParaRPr lang="fa-IR"/>
        </a:p>
      </dgm:t>
    </dgm:pt>
    <dgm:pt modelId="{18C069A5-757B-4704-99C8-FE2F9A443742}">
      <dgm:prSet phldrT="[Text]" custT="1"/>
      <dgm:spPr>
        <a:gradFill flip="none" rotWithShape="1">
          <a:gsLst>
            <a:gs pos="0">
              <a:schemeClr val="bg1"/>
            </a:gs>
            <a:gs pos="68000">
              <a:schemeClr val="accent1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100000" t="100000"/>
          </a:path>
          <a:tileRect r="-100000" b="-100000"/>
        </a:gradFill>
      </dgm:spPr>
      <dgm:t>
        <a:bodyPr/>
        <a:lstStyle/>
        <a:p>
          <a:pPr rtl="1"/>
          <a:endParaRPr lang="fa-IR" sz="1800" dirty="0">
            <a:solidFill>
              <a:srgbClr val="FFFF00"/>
            </a:solidFill>
            <a:effectLst>
              <a:glow rad="127000">
                <a:schemeClr val="tx1"/>
              </a:glow>
            </a:effectLst>
            <a:cs typeface="B Titr" panose="00000700000000000000" pitchFamily="2" charset="-78"/>
          </a:endParaRPr>
        </a:p>
      </dgm:t>
    </dgm:pt>
    <dgm:pt modelId="{BFC28A18-12BF-4700-9A25-4A5CA6DC70A4}" type="parTrans" cxnId="{924F69EB-8C35-4EE7-80E4-2B031258AD80}">
      <dgm:prSet/>
      <dgm:spPr/>
      <dgm:t>
        <a:bodyPr/>
        <a:lstStyle/>
        <a:p>
          <a:pPr rtl="1"/>
          <a:endParaRPr lang="fa-IR"/>
        </a:p>
      </dgm:t>
    </dgm:pt>
    <dgm:pt modelId="{233AB039-CC8E-4BE2-BFD2-25C1E54400C9}" type="sibTrans" cxnId="{924F69EB-8C35-4EE7-80E4-2B031258AD80}">
      <dgm:prSet/>
      <dgm:spPr/>
      <dgm:t>
        <a:bodyPr/>
        <a:lstStyle/>
        <a:p>
          <a:pPr rtl="1"/>
          <a:endParaRPr lang="fa-IR"/>
        </a:p>
      </dgm:t>
    </dgm:pt>
    <dgm:pt modelId="{E665559B-79C6-4ABE-B035-A869B27CDD76}">
      <dgm:prSet phldrT="[Text]" custT="1"/>
      <dgm:spPr>
        <a:gradFill rotWithShape="0">
          <a:gsLst>
            <a:gs pos="0">
              <a:srgbClr val="FF0000"/>
            </a:gs>
            <a:gs pos="68000">
              <a:schemeClr val="accent1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</a:gradFill>
      </dgm:spPr>
      <dgm:t>
        <a:bodyPr/>
        <a:lstStyle/>
        <a:p>
          <a:pPr rtl="1"/>
          <a:endParaRPr lang="fa-IR" sz="2000" dirty="0">
            <a:solidFill>
              <a:srgbClr val="FFFF00"/>
            </a:solidFill>
            <a:effectLst>
              <a:glow rad="127000">
                <a:schemeClr val="tx1"/>
              </a:glow>
            </a:effectLst>
            <a:cs typeface="B Titr" panose="00000700000000000000" pitchFamily="2" charset="-78"/>
          </a:endParaRPr>
        </a:p>
      </dgm:t>
    </dgm:pt>
    <dgm:pt modelId="{7B4A0404-D519-4E5F-A377-79B09003A65A}" type="parTrans" cxnId="{F67E4420-E019-4D4B-9EED-B6998568E477}">
      <dgm:prSet/>
      <dgm:spPr/>
      <dgm:t>
        <a:bodyPr/>
        <a:lstStyle/>
        <a:p>
          <a:pPr rtl="1"/>
          <a:endParaRPr lang="fa-IR"/>
        </a:p>
      </dgm:t>
    </dgm:pt>
    <dgm:pt modelId="{C6F20757-64FF-4C56-9B3E-45A1EB01E13F}" type="sibTrans" cxnId="{F67E4420-E019-4D4B-9EED-B6998568E477}">
      <dgm:prSet/>
      <dgm:spPr/>
      <dgm:t>
        <a:bodyPr/>
        <a:lstStyle/>
        <a:p>
          <a:pPr rtl="1"/>
          <a:endParaRPr lang="fa-IR"/>
        </a:p>
      </dgm:t>
    </dgm:pt>
    <dgm:pt modelId="{2158D318-D338-4FA7-A2E3-D91E00579060}">
      <dgm:prSet phldrT="[Text]" custT="1"/>
      <dgm:spPr>
        <a:gradFill rotWithShape="0">
          <a:gsLst>
            <a:gs pos="0">
              <a:srgbClr val="FFFF00"/>
            </a:gs>
            <a:gs pos="68000">
              <a:schemeClr val="accent1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dgm:spPr>
      <dgm:t>
        <a:bodyPr/>
        <a:lstStyle/>
        <a:p>
          <a:pPr rtl="1"/>
          <a:endParaRPr lang="fa-IR" sz="2000" dirty="0">
            <a:solidFill>
              <a:srgbClr val="FFFF00"/>
            </a:solidFill>
            <a:effectLst>
              <a:glow rad="127000">
                <a:schemeClr val="tx1"/>
              </a:glow>
            </a:effectLst>
            <a:cs typeface="B Titr" panose="00000700000000000000" pitchFamily="2" charset="-78"/>
          </a:endParaRPr>
        </a:p>
      </dgm:t>
    </dgm:pt>
    <dgm:pt modelId="{D60A4A59-60A7-4DA0-AF1A-0F866ECE82F0}" type="parTrans" cxnId="{3A4A7B24-0496-4ABB-9CE8-0A012536484D}">
      <dgm:prSet/>
      <dgm:spPr/>
      <dgm:t>
        <a:bodyPr/>
        <a:lstStyle/>
        <a:p>
          <a:pPr rtl="1"/>
          <a:endParaRPr lang="fa-IR"/>
        </a:p>
      </dgm:t>
    </dgm:pt>
    <dgm:pt modelId="{57EDC32E-5514-4C3C-8104-3D067D23352E}" type="sibTrans" cxnId="{3A4A7B24-0496-4ABB-9CE8-0A012536484D}">
      <dgm:prSet/>
      <dgm:spPr/>
      <dgm:t>
        <a:bodyPr/>
        <a:lstStyle/>
        <a:p>
          <a:pPr rtl="1"/>
          <a:endParaRPr lang="fa-IR"/>
        </a:p>
      </dgm:t>
    </dgm:pt>
    <dgm:pt modelId="{C575BF33-8260-49E1-AD5E-0CC7D54302CA}">
      <dgm:prSet phldrT="[Text]" custT="1"/>
      <dgm:spPr>
        <a:gradFill rotWithShape="0">
          <a:gsLst>
            <a:gs pos="0">
              <a:srgbClr val="00B050"/>
            </a:gs>
            <a:gs pos="68000">
              <a:schemeClr val="accent1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</a:gradFill>
      </dgm:spPr>
      <dgm:t>
        <a:bodyPr/>
        <a:lstStyle/>
        <a:p>
          <a:pPr rtl="1"/>
          <a:endParaRPr lang="fa-IR" sz="2000" dirty="0">
            <a:solidFill>
              <a:srgbClr val="FF0000"/>
            </a:solidFill>
            <a:effectLst>
              <a:glow rad="127000">
                <a:schemeClr val="tx1"/>
              </a:glow>
            </a:effectLst>
            <a:cs typeface="B Titr" panose="00000700000000000000" pitchFamily="2" charset="-78"/>
          </a:endParaRPr>
        </a:p>
      </dgm:t>
    </dgm:pt>
    <dgm:pt modelId="{76A6171D-6BC6-4DCC-808E-4D62FB8BF89F}" type="parTrans" cxnId="{7A36628F-8496-4750-BD2B-E8AED3B5996B}">
      <dgm:prSet/>
      <dgm:spPr/>
      <dgm:t>
        <a:bodyPr/>
        <a:lstStyle/>
        <a:p>
          <a:pPr rtl="1"/>
          <a:endParaRPr lang="fa-IR"/>
        </a:p>
      </dgm:t>
    </dgm:pt>
    <dgm:pt modelId="{D640DE3E-B71C-46E3-9658-671DE3CB4BDE}" type="sibTrans" cxnId="{7A36628F-8496-4750-BD2B-E8AED3B5996B}">
      <dgm:prSet/>
      <dgm:spPr/>
      <dgm:t>
        <a:bodyPr/>
        <a:lstStyle/>
        <a:p>
          <a:pPr rtl="1"/>
          <a:endParaRPr lang="fa-IR"/>
        </a:p>
      </dgm:t>
    </dgm:pt>
    <dgm:pt modelId="{4C974454-A890-44D4-99C7-2D1DB2900EB6}" type="pres">
      <dgm:prSet presAssocID="{34035C61-EC6E-4AC3-8C94-825EEF7FFC4D}" presName="Name0" presStyleCnt="0">
        <dgm:presLayoutVars>
          <dgm:chMax val="7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02596E13-D205-4237-85C7-A2EEFA76D541}" type="pres">
      <dgm:prSet presAssocID="{34035C61-EC6E-4AC3-8C94-825EEF7FFC4D}" presName="comp1" presStyleCnt="0"/>
      <dgm:spPr/>
    </dgm:pt>
    <dgm:pt modelId="{AB7F747F-A96D-486C-9A70-AFE19016AB3D}" type="pres">
      <dgm:prSet presAssocID="{34035C61-EC6E-4AC3-8C94-825EEF7FFC4D}" presName="circle1" presStyleLbl="node1" presStyleIdx="0" presStyleCnt="4"/>
      <dgm:spPr/>
      <dgm:t>
        <a:bodyPr/>
        <a:lstStyle/>
        <a:p>
          <a:pPr rtl="1"/>
          <a:endParaRPr lang="fa-IR"/>
        </a:p>
      </dgm:t>
    </dgm:pt>
    <dgm:pt modelId="{3D23B7EE-8D8F-4FBE-B03B-B70E791F2BC4}" type="pres">
      <dgm:prSet presAssocID="{34035C61-EC6E-4AC3-8C94-825EEF7FFC4D}" presName="c1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627E4CAD-B073-46B8-B8AA-D151FB170EBA}" type="pres">
      <dgm:prSet presAssocID="{34035C61-EC6E-4AC3-8C94-825EEF7FFC4D}" presName="comp2" presStyleCnt="0"/>
      <dgm:spPr/>
    </dgm:pt>
    <dgm:pt modelId="{F4AFE3AD-E3CD-40EB-94F3-7A71E3B351E7}" type="pres">
      <dgm:prSet presAssocID="{34035C61-EC6E-4AC3-8C94-825EEF7FFC4D}" presName="circle2" presStyleLbl="node1" presStyleIdx="1" presStyleCnt="4"/>
      <dgm:spPr/>
      <dgm:t>
        <a:bodyPr/>
        <a:lstStyle/>
        <a:p>
          <a:pPr rtl="1"/>
          <a:endParaRPr lang="fa-IR"/>
        </a:p>
      </dgm:t>
    </dgm:pt>
    <dgm:pt modelId="{83983719-BFF7-4442-A136-48FC7AA79BF2}" type="pres">
      <dgm:prSet presAssocID="{34035C61-EC6E-4AC3-8C94-825EEF7FFC4D}" presName="c2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637334D2-83EF-4469-AB60-2CC6845DFDD7}" type="pres">
      <dgm:prSet presAssocID="{34035C61-EC6E-4AC3-8C94-825EEF7FFC4D}" presName="comp3" presStyleCnt="0"/>
      <dgm:spPr/>
    </dgm:pt>
    <dgm:pt modelId="{F1FCA90B-7916-4814-8CDB-99E4C8C9EE93}" type="pres">
      <dgm:prSet presAssocID="{34035C61-EC6E-4AC3-8C94-825EEF7FFC4D}" presName="circle3" presStyleLbl="node1" presStyleIdx="2" presStyleCnt="4"/>
      <dgm:spPr/>
      <dgm:t>
        <a:bodyPr/>
        <a:lstStyle/>
        <a:p>
          <a:pPr rtl="1"/>
          <a:endParaRPr lang="fa-IR"/>
        </a:p>
      </dgm:t>
    </dgm:pt>
    <dgm:pt modelId="{B5EE518A-8107-4039-940F-F4F593B1DED0}" type="pres">
      <dgm:prSet presAssocID="{34035C61-EC6E-4AC3-8C94-825EEF7FFC4D}" presName="c3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6BF40F2C-DA7A-49EF-BADC-C82BC8AA18FA}" type="pres">
      <dgm:prSet presAssocID="{34035C61-EC6E-4AC3-8C94-825EEF7FFC4D}" presName="comp4" presStyleCnt="0"/>
      <dgm:spPr/>
    </dgm:pt>
    <dgm:pt modelId="{185C7D55-B1F2-4F89-90D1-2CD84A3C8A47}" type="pres">
      <dgm:prSet presAssocID="{34035C61-EC6E-4AC3-8C94-825EEF7FFC4D}" presName="circle4" presStyleLbl="node1" presStyleIdx="3" presStyleCnt="4"/>
      <dgm:spPr/>
      <dgm:t>
        <a:bodyPr/>
        <a:lstStyle/>
        <a:p>
          <a:pPr rtl="1"/>
          <a:endParaRPr lang="fa-IR"/>
        </a:p>
      </dgm:t>
    </dgm:pt>
    <dgm:pt modelId="{58C9794E-0C79-4B1A-AB60-70BED7BCCC46}" type="pres">
      <dgm:prSet presAssocID="{34035C61-EC6E-4AC3-8C94-825EEF7FFC4D}" presName="c4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3031278D-B1F0-48A9-B9F3-F733FD23565C}" type="presOf" srcId="{C575BF33-8260-49E1-AD5E-0CC7D54302CA}" destId="{185C7D55-B1F2-4F89-90D1-2CD84A3C8A47}" srcOrd="0" destOrd="0" presId="urn:microsoft.com/office/officeart/2005/8/layout/venn2"/>
    <dgm:cxn modelId="{7A36628F-8496-4750-BD2B-E8AED3B5996B}" srcId="{34035C61-EC6E-4AC3-8C94-825EEF7FFC4D}" destId="{C575BF33-8260-49E1-AD5E-0CC7D54302CA}" srcOrd="3" destOrd="0" parTransId="{76A6171D-6BC6-4DCC-808E-4D62FB8BF89F}" sibTransId="{D640DE3E-B71C-46E3-9658-671DE3CB4BDE}"/>
    <dgm:cxn modelId="{3A4A7B24-0496-4ABB-9CE8-0A012536484D}" srcId="{34035C61-EC6E-4AC3-8C94-825EEF7FFC4D}" destId="{2158D318-D338-4FA7-A2E3-D91E00579060}" srcOrd="2" destOrd="0" parTransId="{D60A4A59-60A7-4DA0-AF1A-0F866ECE82F0}" sibTransId="{57EDC32E-5514-4C3C-8104-3D067D23352E}"/>
    <dgm:cxn modelId="{67EB0E8C-9BA6-40A5-9016-89E245684E46}" type="presOf" srcId="{E665559B-79C6-4ABE-B035-A869B27CDD76}" destId="{F4AFE3AD-E3CD-40EB-94F3-7A71E3B351E7}" srcOrd="0" destOrd="0" presId="urn:microsoft.com/office/officeart/2005/8/layout/venn2"/>
    <dgm:cxn modelId="{F67E4420-E019-4D4B-9EED-B6998568E477}" srcId="{34035C61-EC6E-4AC3-8C94-825EEF7FFC4D}" destId="{E665559B-79C6-4ABE-B035-A869B27CDD76}" srcOrd="1" destOrd="0" parTransId="{7B4A0404-D519-4E5F-A377-79B09003A65A}" sibTransId="{C6F20757-64FF-4C56-9B3E-45A1EB01E13F}"/>
    <dgm:cxn modelId="{6924BBC0-FFE2-4FB1-96CF-0D4D0D213817}" type="presOf" srcId="{2158D318-D338-4FA7-A2E3-D91E00579060}" destId="{B5EE518A-8107-4039-940F-F4F593B1DED0}" srcOrd="1" destOrd="0" presId="urn:microsoft.com/office/officeart/2005/8/layout/venn2"/>
    <dgm:cxn modelId="{45392E37-06B1-4043-804A-C17B40ED0297}" type="presOf" srcId="{18C069A5-757B-4704-99C8-FE2F9A443742}" destId="{AB7F747F-A96D-486C-9A70-AFE19016AB3D}" srcOrd="0" destOrd="0" presId="urn:microsoft.com/office/officeart/2005/8/layout/venn2"/>
    <dgm:cxn modelId="{BBD7EC92-426C-4336-8555-6D651FB91A0A}" type="presOf" srcId="{18C069A5-757B-4704-99C8-FE2F9A443742}" destId="{3D23B7EE-8D8F-4FBE-B03B-B70E791F2BC4}" srcOrd="1" destOrd="0" presId="urn:microsoft.com/office/officeart/2005/8/layout/venn2"/>
    <dgm:cxn modelId="{924F69EB-8C35-4EE7-80E4-2B031258AD80}" srcId="{34035C61-EC6E-4AC3-8C94-825EEF7FFC4D}" destId="{18C069A5-757B-4704-99C8-FE2F9A443742}" srcOrd="0" destOrd="0" parTransId="{BFC28A18-12BF-4700-9A25-4A5CA6DC70A4}" sibTransId="{233AB039-CC8E-4BE2-BFD2-25C1E54400C9}"/>
    <dgm:cxn modelId="{D60ADD56-A3A8-459F-9428-250B31D0A064}" type="presOf" srcId="{E665559B-79C6-4ABE-B035-A869B27CDD76}" destId="{83983719-BFF7-4442-A136-48FC7AA79BF2}" srcOrd="1" destOrd="0" presId="urn:microsoft.com/office/officeart/2005/8/layout/venn2"/>
    <dgm:cxn modelId="{EEE48128-00FF-40DA-9EA2-29D7D42655B1}" type="presOf" srcId="{34035C61-EC6E-4AC3-8C94-825EEF7FFC4D}" destId="{4C974454-A890-44D4-99C7-2D1DB2900EB6}" srcOrd="0" destOrd="0" presId="urn:microsoft.com/office/officeart/2005/8/layout/venn2"/>
    <dgm:cxn modelId="{5154DDBF-5845-4402-9958-040819D524D8}" type="presOf" srcId="{C575BF33-8260-49E1-AD5E-0CC7D54302CA}" destId="{58C9794E-0C79-4B1A-AB60-70BED7BCCC46}" srcOrd="1" destOrd="0" presId="urn:microsoft.com/office/officeart/2005/8/layout/venn2"/>
    <dgm:cxn modelId="{6E5907BE-7FDB-458A-A086-F5FB4FA006D8}" type="presOf" srcId="{2158D318-D338-4FA7-A2E3-D91E00579060}" destId="{F1FCA90B-7916-4814-8CDB-99E4C8C9EE93}" srcOrd="0" destOrd="0" presId="urn:microsoft.com/office/officeart/2005/8/layout/venn2"/>
    <dgm:cxn modelId="{D497EED0-25D8-4440-9794-B46371A44F80}" type="presParOf" srcId="{4C974454-A890-44D4-99C7-2D1DB2900EB6}" destId="{02596E13-D205-4237-85C7-A2EEFA76D541}" srcOrd="0" destOrd="0" presId="urn:microsoft.com/office/officeart/2005/8/layout/venn2"/>
    <dgm:cxn modelId="{3DDF82C9-BA4B-45F3-849D-D69DB62C02B2}" type="presParOf" srcId="{02596E13-D205-4237-85C7-A2EEFA76D541}" destId="{AB7F747F-A96D-486C-9A70-AFE19016AB3D}" srcOrd="0" destOrd="0" presId="urn:microsoft.com/office/officeart/2005/8/layout/venn2"/>
    <dgm:cxn modelId="{CF5E8E02-3F94-4EAA-A38B-6965EEBF8E86}" type="presParOf" srcId="{02596E13-D205-4237-85C7-A2EEFA76D541}" destId="{3D23B7EE-8D8F-4FBE-B03B-B70E791F2BC4}" srcOrd="1" destOrd="0" presId="urn:microsoft.com/office/officeart/2005/8/layout/venn2"/>
    <dgm:cxn modelId="{2393F361-5AD5-40FE-A508-1FB89F04921A}" type="presParOf" srcId="{4C974454-A890-44D4-99C7-2D1DB2900EB6}" destId="{627E4CAD-B073-46B8-B8AA-D151FB170EBA}" srcOrd="1" destOrd="0" presId="urn:microsoft.com/office/officeart/2005/8/layout/venn2"/>
    <dgm:cxn modelId="{11E651AE-A31C-4308-A8BD-03137F4F64E5}" type="presParOf" srcId="{627E4CAD-B073-46B8-B8AA-D151FB170EBA}" destId="{F4AFE3AD-E3CD-40EB-94F3-7A71E3B351E7}" srcOrd="0" destOrd="0" presId="urn:microsoft.com/office/officeart/2005/8/layout/venn2"/>
    <dgm:cxn modelId="{0BED4ECB-6C47-4A85-839C-2EE574DF4726}" type="presParOf" srcId="{627E4CAD-B073-46B8-B8AA-D151FB170EBA}" destId="{83983719-BFF7-4442-A136-48FC7AA79BF2}" srcOrd="1" destOrd="0" presId="urn:microsoft.com/office/officeart/2005/8/layout/venn2"/>
    <dgm:cxn modelId="{33F49262-50C5-4505-A451-14AEF913E53A}" type="presParOf" srcId="{4C974454-A890-44D4-99C7-2D1DB2900EB6}" destId="{637334D2-83EF-4469-AB60-2CC6845DFDD7}" srcOrd="2" destOrd="0" presId="urn:microsoft.com/office/officeart/2005/8/layout/venn2"/>
    <dgm:cxn modelId="{8704DC3B-7394-4864-9750-F36A19D9BDAB}" type="presParOf" srcId="{637334D2-83EF-4469-AB60-2CC6845DFDD7}" destId="{F1FCA90B-7916-4814-8CDB-99E4C8C9EE93}" srcOrd="0" destOrd="0" presId="urn:microsoft.com/office/officeart/2005/8/layout/venn2"/>
    <dgm:cxn modelId="{25A63ACF-2E49-4DD2-910E-725231BB649F}" type="presParOf" srcId="{637334D2-83EF-4469-AB60-2CC6845DFDD7}" destId="{B5EE518A-8107-4039-940F-F4F593B1DED0}" srcOrd="1" destOrd="0" presId="urn:microsoft.com/office/officeart/2005/8/layout/venn2"/>
    <dgm:cxn modelId="{E0B7D7DF-9F95-4E10-9B8B-BD1BD921F83F}" type="presParOf" srcId="{4C974454-A890-44D4-99C7-2D1DB2900EB6}" destId="{6BF40F2C-DA7A-49EF-BADC-C82BC8AA18FA}" srcOrd="3" destOrd="0" presId="urn:microsoft.com/office/officeart/2005/8/layout/venn2"/>
    <dgm:cxn modelId="{2BE3B499-214A-4E1E-84E9-2CCE6E52F1F7}" type="presParOf" srcId="{6BF40F2C-DA7A-49EF-BADC-C82BC8AA18FA}" destId="{185C7D55-B1F2-4F89-90D1-2CD84A3C8A47}" srcOrd="0" destOrd="0" presId="urn:microsoft.com/office/officeart/2005/8/layout/venn2"/>
    <dgm:cxn modelId="{B59186F1-8986-4CFE-93A8-2FCE7D587AC3}" type="presParOf" srcId="{6BF40F2C-DA7A-49EF-BADC-C82BC8AA18FA}" destId="{58C9794E-0C79-4B1A-AB60-70BED7BCCC46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9223363-2543-4179-B76A-9745C69C8F52}" type="doc">
      <dgm:prSet loTypeId="urn:microsoft.com/office/officeart/2009/3/layout/IncreasingArrows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fa-IR"/>
        </a:p>
      </dgm:t>
    </dgm:pt>
    <dgm:pt modelId="{316E99C6-F4BE-4217-9B88-4688CC50D826}">
      <dgm:prSet phldrT="[Text]" custT="1"/>
      <dgm:spPr/>
      <dgm:t>
        <a:bodyPr/>
        <a:lstStyle/>
        <a:p>
          <a:pPr algn="l" rtl="1"/>
          <a:r>
            <a:rPr lang="fa-IR" sz="1400" dirty="0" smtClean="0">
              <a:solidFill>
                <a:srgbClr val="FFFF00"/>
              </a:solidFill>
              <a:cs typeface="B Titr" panose="00000700000000000000" pitchFamily="2" charset="-78"/>
            </a:rPr>
            <a:t>سن</a:t>
          </a:r>
          <a:endParaRPr lang="fa-IR" sz="1400" dirty="0">
            <a:solidFill>
              <a:srgbClr val="FFFF00"/>
            </a:solidFill>
            <a:cs typeface="B Titr" panose="00000700000000000000" pitchFamily="2" charset="-78"/>
          </a:endParaRPr>
        </a:p>
      </dgm:t>
    </dgm:pt>
    <dgm:pt modelId="{02D9F917-2F13-444E-AE78-8643D47B57DA}" type="parTrans" cxnId="{709D44C5-240C-4F67-B8B1-264AECFAF794}">
      <dgm:prSet/>
      <dgm:spPr/>
      <dgm:t>
        <a:bodyPr/>
        <a:lstStyle/>
        <a:p>
          <a:pPr rtl="1"/>
          <a:endParaRPr lang="fa-IR"/>
        </a:p>
      </dgm:t>
    </dgm:pt>
    <dgm:pt modelId="{701ED215-DD0D-425E-B24D-1A30B8D84DE2}" type="sibTrans" cxnId="{709D44C5-240C-4F67-B8B1-264AECFAF794}">
      <dgm:prSet/>
      <dgm:spPr/>
      <dgm:t>
        <a:bodyPr/>
        <a:lstStyle/>
        <a:p>
          <a:pPr rtl="1"/>
          <a:endParaRPr lang="fa-IR"/>
        </a:p>
      </dgm:t>
    </dgm:pt>
    <dgm:pt modelId="{3D12658A-5309-426B-B809-9A7EFE5260A4}">
      <dgm:prSet phldrT="[Text]" custT="1"/>
      <dgm:spPr/>
      <dgm:t>
        <a:bodyPr/>
        <a:lstStyle/>
        <a:p>
          <a:pPr algn="just" rtl="1"/>
          <a:endParaRPr lang="fa-IR" sz="1200" dirty="0">
            <a:cs typeface="B Titr" panose="00000700000000000000" pitchFamily="2" charset="-78"/>
          </a:endParaRPr>
        </a:p>
      </dgm:t>
    </dgm:pt>
    <dgm:pt modelId="{B666180C-529B-47A3-B17F-B320F4AB113B}" type="parTrans" cxnId="{A4B37BB5-CF4C-4257-94A3-FFEEBD458BE3}">
      <dgm:prSet/>
      <dgm:spPr/>
      <dgm:t>
        <a:bodyPr/>
        <a:lstStyle/>
        <a:p>
          <a:pPr rtl="1"/>
          <a:endParaRPr lang="fa-IR"/>
        </a:p>
      </dgm:t>
    </dgm:pt>
    <dgm:pt modelId="{CCCB74C4-74C2-4FCF-9484-6D4463E1BC25}" type="sibTrans" cxnId="{A4B37BB5-CF4C-4257-94A3-FFEEBD458BE3}">
      <dgm:prSet/>
      <dgm:spPr/>
      <dgm:t>
        <a:bodyPr/>
        <a:lstStyle/>
        <a:p>
          <a:pPr rtl="1"/>
          <a:endParaRPr lang="fa-IR"/>
        </a:p>
      </dgm:t>
    </dgm:pt>
    <dgm:pt modelId="{D04F8E79-C999-4948-AC55-D7DB824850C8}">
      <dgm:prSet phldrT="[Text]" custT="1"/>
      <dgm:spPr/>
      <dgm:t>
        <a:bodyPr/>
        <a:lstStyle/>
        <a:p>
          <a:pPr algn="l" rtl="1"/>
          <a:r>
            <a:rPr lang="fa-IR" sz="1200" dirty="0" smtClean="0">
              <a:solidFill>
                <a:srgbClr val="FFFF00"/>
              </a:solidFill>
              <a:cs typeface="B Titr" panose="00000700000000000000" pitchFamily="2" charset="-78"/>
            </a:rPr>
            <a:t>جنس</a:t>
          </a:r>
          <a:endParaRPr lang="fa-IR" sz="1200" dirty="0">
            <a:solidFill>
              <a:srgbClr val="FFFF00"/>
            </a:solidFill>
            <a:cs typeface="B Titr" panose="00000700000000000000" pitchFamily="2" charset="-78"/>
          </a:endParaRPr>
        </a:p>
      </dgm:t>
    </dgm:pt>
    <dgm:pt modelId="{BD602202-3126-4762-9DDF-0D8998A35881}" type="parTrans" cxnId="{2C0E3556-234E-4684-AFC8-A8B5E10C0176}">
      <dgm:prSet/>
      <dgm:spPr/>
      <dgm:t>
        <a:bodyPr/>
        <a:lstStyle/>
        <a:p>
          <a:pPr rtl="1"/>
          <a:endParaRPr lang="fa-IR"/>
        </a:p>
      </dgm:t>
    </dgm:pt>
    <dgm:pt modelId="{AC8AC17C-B119-4271-843D-7BD4DF4C3830}" type="sibTrans" cxnId="{2C0E3556-234E-4684-AFC8-A8B5E10C0176}">
      <dgm:prSet/>
      <dgm:spPr/>
      <dgm:t>
        <a:bodyPr/>
        <a:lstStyle/>
        <a:p>
          <a:pPr rtl="1"/>
          <a:endParaRPr lang="fa-IR"/>
        </a:p>
      </dgm:t>
    </dgm:pt>
    <dgm:pt modelId="{C2AA3879-C5F3-41C8-A632-A0964E684BB2}">
      <dgm:prSet phldrT="[Text]" custT="1"/>
      <dgm:spPr/>
      <dgm:t>
        <a:bodyPr/>
        <a:lstStyle/>
        <a:p>
          <a:pPr algn="just" rtl="1"/>
          <a:endParaRPr lang="fa-IR" sz="1100" dirty="0">
            <a:cs typeface="B Titr" panose="00000700000000000000" pitchFamily="2" charset="-78"/>
          </a:endParaRPr>
        </a:p>
      </dgm:t>
    </dgm:pt>
    <dgm:pt modelId="{83009081-C130-4A8E-915D-6405403D84CF}" type="parTrans" cxnId="{54B87A4F-BAE3-4270-B6A7-365AE35A0BAF}">
      <dgm:prSet/>
      <dgm:spPr/>
      <dgm:t>
        <a:bodyPr/>
        <a:lstStyle/>
        <a:p>
          <a:pPr rtl="1"/>
          <a:endParaRPr lang="fa-IR"/>
        </a:p>
      </dgm:t>
    </dgm:pt>
    <dgm:pt modelId="{B1D76F56-B22B-4185-A3B7-5DD5D9CE21AC}" type="sibTrans" cxnId="{54B87A4F-BAE3-4270-B6A7-365AE35A0BAF}">
      <dgm:prSet/>
      <dgm:spPr/>
      <dgm:t>
        <a:bodyPr/>
        <a:lstStyle/>
        <a:p>
          <a:pPr rtl="1"/>
          <a:endParaRPr lang="fa-IR"/>
        </a:p>
      </dgm:t>
    </dgm:pt>
    <dgm:pt modelId="{1A4B6A33-D967-44B2-BB5F-EBD8E11E15BA}">
      <dgm:prSet phldrT="[Text]" custT="1"/>
      <dgm:spPr/>
      <dgm:t>
        <a:bodyPr/>
        <a:lstStyle/>
        <a:p>
          <a:pPr rtl="1"/>
          <a:r>
            <a:rPr lang="fa-IR" sz="1100" dirty="0" smtClean="0">
              <a:solidFill>
                <a:srgbClr val="FFFF00"/>
              </a:solidFill>
              <a:cs typeface="B Titr" panose="00000700000000000000" pitchFamily="2" charset="-78"/>
            </a:rPr>
            <a:t>تحصیلات</a:t>
          </a:r>
          <a:endParaRPr lang="fa-IR" sz="1100" dirty="0">
            <a:solidFill>
              <a:srgbClr val="FFFF00"/>
            </a:solidFill>
            <a:cs typeface="B Titr" panose="00000700000000000000" pitchFamily="2" charset="-78"/>
          </a:endParaRPr>
        </a:p>
      </dgm:t>
    </dgm:pt>
    <dgm:pt modelId="{8FCB0602-F2F0-4D1D-9991-0FC8729E6C32}" type="parTrans" cxnId="{4461FD31-1A8C-4E26-803F-842FF4E08E48}">
      <dgm:prSet/>
      <dgm:spPr/>
      <dgm:t>
        <a:bodyPr/>
        <a:lstStyle/>
        <a:p>
          <a:pPr rtl="1"/>
          <a:endParaRPr lang="fa-IR"/>
        </a:p>
      </dgm:t>
    </dgm:pt>
    <dgm:pt modelId="{E628F75D-30D5-4025-B7CE-D22138F4C805}" type="sibTrans" cxnId="{4461FD31-1A8C-4E26-803F-842FF4E08E48}">
      <dgm:prSet/>
      <dgm:spPr/>
      <dgm:t>
        <a:bodyPr/>
        <a:lstStyle/>
        <a:p>
          <a:pPr rtl="1"/>
          <a:endParaRPr lang="fa-IR"/>
        </a:p>
      </dgm:t>
    </dgm:pt>
    <dgm:pt modelId="{EFE7AF58-4509-4836-8EFB-5F4000263D98}">
      <dgm:prSet phldrT="[Text]" custT="1"/>
      <dgm:spPr/>
      <dgm:t>
        <a:bodyPr/>
        <a:lstStyle/>
        <a:p>
          <a:pPr algn="just" rtl="1"/>
          <a:endParaRPr lang="fa-IR" sz="1100" dirty="0">
            <a:cs typeface="B Titr" panose="00000700000000000000" pitchFamily="2" charset="-78"/>
          </a:endParaRPr>
        </a:p>
      </dgm:t>
    </dgm:pt>
    <dgm:pt modelId="{0C03AD07-5049-4DA1-91C7-D45BF183B856}" type="parTrans" cxnId="{9E69FAF3-79AF-40B4-9009-904A1884EF4A}">
      <dgm:prSet/>
      <dgm:spPr/>
      <dgm:t>
        <a:bodyPr/>
        <a:lstStyle/>
        <a:p>
          <a:pPr rtl="1"/>
          <a:endParaRPr lang="fa-IR"/>
        </a:p>
      </dgm:t>
    </dgm:pt>
    <dgm:pt modelId="{8CF6C051-D142-4833-8379-290F4944A950}" type="sibTrans" cxnId="{9E69FAF3-79AF-40B4-9009-904A1884EF4A}">
      <dgm:prSet/>
      <dgm:spPr/>
      <dgm:t>
        <a:bodyPr/>
        <a:lstStyle/>
        <a:p>
          <a:pPr rtl="1"/>
          <a:endParaRPr lang="fa-IR"/>
        </a:p>
      </dgm:t>
    </dgm:pt>
    <dgm:pt modelId="{0BFF1F0F-89C4-4A9A-9406-BB785B796C8F}" type="pres">
      <dgm:prSet presAssocID="{D9223363-2543-4179-B76A-9745C69C8F52}" presName="Name0" presStyleCnt="0">
        <dgm:presLayoutVars>
          <dgm:chMax val="5"/>
          <dgm:chPref val="5"/>
          <dgm:dir/>
          <dgm:animLvl val="lvl"/>
        </dgm:presLayoutVars>
      </dgm:prSet>
      <dgm:spPr/>
      <dgm:t>
        <a:bodyPr/>
        <a:lstStyle/>
        <a:p>
          <a:pPr rtl="1"/>
          <a:endParaRPr lang="fa-IR"/>
        </a:p>
      </dgm:t>
    </dgm:pt>
    <dgm:pt modelId="{7323179B-DB6D-4A36-ADEF-5232394C8465}" type="pres">
      <dgm:prSet presAssocID="{316E99C6-F4BE-4217-9B88-4688CC50D826}" presName="parentText1" presStyleLbl="node1" presStyleIdx="0" presStyleCnt="3">
        <dgm:presLayoutVars>
          <dgm:chMax/>
          <dgm:chPref val="3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3B1C5DE9-C14B-44B6-A6ED-F1E28A7BEB99}" type="pres">
      <dgm:prSet presAssocID="{316E99C6-F4BE-4217-9B88-4688CC50D826}" presName="childText1" presStyleLbl="solidAlignAcc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EC24904D-03EF-4303-AFD2-9DF7E03DE2AB}" type="pres">
      <dgm:prSet presAssocID="{D04F8E79-C999-4948-AC55-D7DB824850C8}" presName="parentText2" presStyleLbl="node1" presStyleIdx="1" presStyleCnt="3">
        <dgm:presLayoutVars>
          <dgm:chMax/>
          <dgm:chPref val="3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D380F6DA-1FE3-45B1-9DCD-CE7D4D39E20A}" type="pres">
      <dgm:prSet presAssocID="{D04F8E79-C999-4948-AC55-D7DB824850C8}" presName="childText2" presStyleLbl="solidAlignAcc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15425F46-3A91-4F8B-9717-6B40F5CB0433}" type="pres">
      <dgm:prSet presAssocID="{1A4B6A33-D967-44B2-BB5F-EBD8E11E15BA}" presName="parentText3" presStyleLbl="node1" presStyleIdx="2" presStyleCnt="3">
        <dgm:presLayoutVars>
          <dgm:chMax/>
          <dgm:chPref val="3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FD67D533-E5B1-40A6-A9A8-FCC1661D5FED}" type="pres">
      <dgm:prSet presAssocID="{1A4B6A33-D967-44B2-BB5F-EBD8E11E15BA}" presName="childText3" presStyleLbl="solidAlignAcc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54B87A4F-BAE3-4270-B6A7-365AE35A0BAF}" srcId="{D04F8E79-C999-4948-AC55-D7DB824850C8}" destId="{C2AA3879-C5F3-41C8-A632-A0964E684BB2}" srcOrd="0" destOrd="0" parTransId="{83009081-C130-4A8E-915D-6405403D84CF}" sibTransId="{B1D76F56-B22B-4185-A3B7-5DD5D9CE21AC}"/>
    <dgm:cxn modelId="{2C0E3556-234E-4684-AFC8-A8B5E10C0176}" srcId="{D9223363-2543-4179-B76A-9745C69C8F52}" destId="{D04F8E79-C999-4948-AC55-D7DB824850C8}" srcOrd="1" destOrd="0" parTransId="{BD602202-3126-4762-9DDF-0D8998A35881}" sibTransId="{AC8AC17C-B119-4271-843D-7BD4DF4C3830}"/>
    <dgm:cxn modelId="{3B04185E-3887-4D71-B536-7CEF41B28623}" type="presOf" srcId="{3D12658A-5309-426B-B809-9A7EFE5260A4}" destId="{3B1C5DE9-C14B-44B6-A6ED-F1E28A7BEB99}" srcOrd="0" destOrd="0" presId="urn:microsoft.com/office/officeart/2009/3/layout/IncreasingArrowsProcess"/>
    <dgm:cxn modelId="{BC2D228D-B49D-433F-A3EA-56D026066F77}" type="presOf" srcId="{1A4B6A33-D967-44B2-BB5F-EBD8E11E15BA}" destId="{15425F46-3A91-4F8B-9717-6B40F5CB0433}" srcOrd="0" destOrd="0" presId="urn:microsoft.com/office/officeart/2009/3/layout/IncreasingArrowsProcess"/>
    <dgm:cxn modelId="{A4B37BB5-CF4C-4257-94A3-FFEEBD458BE3}" srcId="{316E99C6-F4BE-4217-9B88-4688CC50D826}" destId="{3D12658A-5309-426B-B809-9A7EFE5260A4}" srcOrd="0" destOrd="0" parTransId="{B666180C-529B-47A3-B17F-B320F4AB113B}" sibTransId="{CCCB74C4-74C2-4FCF-9484-6D4463E1BC25}"/>
    <dgm:cxn modelId="{5AABB938-11F4-4898-A363-51E43519C721}" type="presOf" srcId="{316E99C6-F4BE-4217-9B88-4688CC50D826}" destId="{7323179B-DB6D-4A36-ADEF-5232394C8465}" srcOrd="0" destOrd="0" presId="urn:microsoft.com/office/officeart/2009/3/layout/IncreasingArrowsProcess"/>
    <dgm:cxn modelId="{4461FD31-1A8C-4E26-803F-842FF4E08E48}" srcId="{D9223363-2543-4179-B76A-9745C69C8F52}" destId="{1A4B6A33-D967-44B2-BB5F-EBD8E11E15BA}" srcOrd="2" destOrd="0" parTransId="{8FCB0602-F2F0-4D1D-9991-0FC8729E6C32}" sibTransId="{E628F75D-30D5-4025-B7CE-D22138F4C805}"/>
    <dgm:cxn modelId="{D607FDDE-DB85-47F4-ADFD-8713567C1AB3}" type="presOf" srcId="{C2AA3879-C5F3-41C8-A632-A0964E684BB2}" destId="{D380F6DA-1FE3-45B1-9DCD-CE7D4D39E20A}" srcOrd="0" destOrd="0" presId="urn:microsoft.com/office/officeart/2009/3/layout/IncreasingArrowsProcess"/>
    <dgm:cxn modelId="{709D44C5-240C-4F67-B8B1-264AECFAF794}" srcId="{D9223363-2543-4179-B76A-9745C69C8F52}" destId="{316E99C6-F4BE-4217-9B88-4688CC50D826}" srcOrd="0" destOrd="0" parTransId="{02D9F917-2F13-444E-AE78-8643D47B57DA}" sibTransId="{701ED215-DD0D-425E-B24D-1A30B8D84DE2}"/>
    <dgm:cxn modelId="{BB9A3164-0CAC-4DC6-BFA4-54CFFB92DC82}" type="presOf" srcId="{EFE7AF58-4509-4836-8EFB-5F4000263D98}" destId="{FD67D533-E5B1-40A6-A9A8-FCC1661D5FED}" srcOrd="0" destOrd="0" presId="urn:microsoft.com/office/officeart/2009/3/layout/IncreasingArrowsProcess"/>
    <dgm:cxn modelId="{9E69FAF3-79AF-40B4-9009-904A1884EF4A}" srcId="{1A4B6A33-D967-44B2-BB5F-EBD8E11E15BA}" destId="{EFE7AF58-4509-4836-8EFB-5F4000263D98}" srcOrd="0" destOrd="0" parTransId="{0C03AD07-5049-4DA1-91C7-D45BF183B856}" sibTransId="{8CF6C051-D142-4833-8379-290F4944A950}"/>
    <dgm:cxn modelId="{22E0B409-7D9C-46B3-A2E0-51A22FC27255}" type="presOf" srcId="{D9223363-2543-4179-B76A-9745C69C8F52}" destId="{0BFF1F0F-89C4-4A9A-9406-BB785B796C8F}" srcOrd="0" destOrd="0" presId="urn:microsoft.com/office/officeart/2009/3/layout/IncreasingArrowsProcess"/>
    <dgm:cxn modelId="{C91ECB46-F991-4AAD-A3A6-FC080B5915AD}" type="presOf" srcId="{D04F8E79-C999-4948-AC55-D7DB824850C8}" destId="{EC24904D-03EF-4303-AFD2-9DF7E03DE2AB}" srcOrd="0" destOrd="0" presId="urn:microsoft.com/office/officeart/2009/3/layout/IncreasingArrowsProcess"/>
    <dgm:cxn modelId="{F7428773-29F7-4287-AD23-4905ECF91B03}" type="presParOf" srcId="{0BFF1F0F-89C4-4A9A-9406-BB785B796C8F}" destId="{7323179B-DB6D-4A36-ADEF-5232394C8465}" srcOrd="0" destOrd="0" presId="urn:microsoft.com/office/officeart/2009/3/layout/IncreasingArrowsProcess"/>
    <dgm:cxn modelId="{EDB6E657-8D71-41A4-B9CF-D89AAB0EBBAA}" type="presParOf" srcId="{0BFF1F0F-89C4-4A9A-9406-BB785B796C8F}" destId="{3B1C5DE9-C14B-44B6-A6ED-F1E28A7BEB99}" srcOrd="1" destOrd="0" presId="urn:microsoft.com/office/officeart/2009/3/layout/IncreasingArrowsProcess"/>
    <dgm:cxn modelId="{2B33AD58-F14B-43B2-88AA-6DDFB59D0DCA}" type="presParOf" srcId="{0BFF1F0F-89C4-4A9A-9406-BB785B796C8F}" destId="{EC24904D-03EF-4303-AFD2-9DF7E03DE2AB}" srcOrd="2" destOrd="0" presId="urn:microsoft.com/office/officeart/2009/3/layout/IncreasingArrowsProcess"/>
    <dgm:cxn modelId="{54638ABC-1CB5-44E8-8B95-5CF29139E96E}" type="presParOf" srcId="{0BFF1F0F-89C4-4A9A-9406-BB785B796C8F}" destId="{D380F6DA-1FE3-45B1-9DCD-CE7D4D39E20A}" srcOrd="3" destOrd="0" presId="urn:microsoft.com/office/officeart/2009/3/layout/IncreasingArrowsProcess"/>
    <dgm:cxn modelId="{6481A668-FBCC-485E-8529-774591469709}" type="presParOf" srcId="{0BFF1F0F-89C4-4A9A-9406-BB785B796C8F}" destId="{15425F46-3A91-4F8B-9717-6B40F5CB0433}" srcOrd="4" destOrd="0" presId="urn:microsoft.com/office/officeart/2009/3/layout/IncreasingArrowsProcess"/>
    <dgm:cxn modelId="{990F8603-76FF-4E69-804F-EB106F1B7371}" type="presParOf" srcId="{0BFF1F0F-89C4-4A9A-9406-BB785B796C8F}" destId="{FD67D533-E5B1-40A6-A9A8-FCC1661D5FED}" srcOrd="5" destOrd="0" presId="urn:microsoft.com/office/officeart/2009/3/layout/IncreasingArrowsProcess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9223363-2543-4179-B76A-9745C69C8F52}" type="doc">
      <dgm:prSet loTypeId="urn:microsoft.com/office/officeart/2009/3/layout/IncreasingArrows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fa-IR"/>
        </a:p>
      </dgm:t>
    </dgm:pt>
    <dgm:pt modelId="{316E99C6-F4BE-4217-9B88-4688CC50D826}">
      <dgm:prSet phldrT="[Text]" custT="1"/>
      <dgm:spPr/>
      <dgm:t>
        <a:bodyPr/>
        <a:lstStyle/>
        <a:p>
          <a:pPr algn="l" rtl="1"/>
          <a:r>
            <a:rPr lang="fa-IR" sz="1200" dirty="0" smtClean="0">
              <a:solidFill>
                <a:srgbClr val="FFFF00"/>
              </a:solidFill>
              <a:cs typeface="B Titr" panose="00000700000000000000" pitchFamily="2" charset="-78"/>
            </a:rPr>
            <a:t>نگرش های منفی</a:t>
          </a:r>
          <a:endParaRPr lang="fa-IR" sz="1200" dirty="0">
            <a:solidFill>
              <a:srgbClr val="FFFF00"/>
            </a:solidFill>
            <a:cs typeface="B Titr" panose="00000700000000000000" pitchFamily="2" charset="-78"/>
          </a:endParaRPr>
        </a:p>
      </dgm:t>
    </dgm:pt>
    <dgm:pt modelId="{02D9F917-2F13-444E-AE78-8643D47B57DA}" type="parTrans" cxnId="{709D44C5-240C-4F67-B8B1-264AECFAF794}">
      <dgm:prSet/>
      <dgm:spPr/>
      <dgm:t>
        <a:bodyPr/>
        <a:lstStyle/>
        <a:p>
          <a:pPr rtl="1"/>
          <a:endParaRPr lang="fa-IR"/>
        </a:p>
      </dgm:t>
    </dgm:pt>
    <dgm:pt modelId="{701ED215-DD0D-425E-B24D-1A30B8D84DE2}" type="sibTrans" cxnId="{709D44C5-240C-4F67-B8B1-264AECFAF794}">
      <dgm:prSet/>
      <dgm:spPr/>
      <dgm:t>
        <a:bodyPr/>
        <a:lstStyle/>
        <a:p>
          <a:pPr rtl="1"/>
          <a:endParaRPr lang="fa-IR"/>
        </a:p>
      </dgm:t>
    </dgm:pt>
    <dgm:pt modelId="{3D12658A-5309-426B-B809-9A7EFE5260A4}">
      <dgm:prSet phldrT="[Text]" custT="1"/>
      <dgm:spPr/>
      <dgm:t>
        <a:bodyPr/>
        <a:lstStyle/>
        <a:p>
          <a:pPr algn="just" rtl="1"/>
          <a:endParaRPr lang="fa-IR" sz="1200" dirty="0">
            <a:cs typeface="B Titr" panose="00000700000000000000" pitchFamily="2" charset="-78"/>
          </a:endParaRPr>
        </a:p>
      </dgm:t>
    </dgm:pt>
    <dgm:pt modelId="{B666180C-529B-47A3-B17F-B320F4AB113B}" type="parTrans" cxnId="{A4B37BB5-CF4C-4257-94A3-FFEEBD458BE3}">
      <dgm:prSet/>
      <dgm:spPr/>
      <dgm:t>
        <a:bodyPr/>
        <a:lstStyle/>
        <a:p>
          <a:pPr rtl="1"/>
          <a:endParaRPr lang="fa-IR"/>
        </a:p>
      </dgm:t>
    </dgm:pt>
    <dgm:pt modelId="{CCCB74C4-74C2-4FCF-9484-6D4463E1BC25}" type="sibTrans" cxnId="{A4B37BB5-CF4C-4257-94A3-FFEEBD458BE3}">
      <dgm:prSet/>
      <dgm:spPr/>
      <dgm:t>
        <a:bodyPr/>
        <a:lstStyle/>
        <a:p>
          <a:pPr rtl="1"/>
          <a:endParaRPr lang="fa-IR"/>
        </a:p>
      </dgm:t>
    </dgm:pt>
    <dgm:pt modelId="{D04F8E79-C999-4948-AC55-D7DB824850C8}">
      <dgm:prSet phldrT="[Text]" custT="1"/>
      <dgm:spPr/>
      <dgm:t>
        <a:bodyPr/>
        <a:lstStyle/>
        <a:p>
          <a:pPr rtl="1"/>
          <a:r>
            <a:rPr lang="fa-IR" sz="1100" dirty="0" smtClean="0">
              <a:solidFill>
                <a:srgbClr val="FFFF00"/>
              </a:solidFill>
              <a:cs typeface="B Titr" panose="00000700000000000000" pitchFamily="2" charset="-78"/>
            </a:rPr>
            <a:t>احساس خود برتر بینی</a:t>
          </a:r>
          <a:endParaRPr lang="fa-IR" sz="1100" dirty="0">
            <a:solidFill>
              <a:srgbClr val="FFFF00"/>
            </a:solidFill>
            <a:cs typeface="B Titr" panose="00000700000000000000" pitchFamily="2" charset="-78"/>
          </a:endParaRPr>
        </a:p>
      </dgm:t>
    </dgm:pt>
    <dgm:pt modelId="{BD602202-3126-4762-9DDF-0D8998A35881}" type="parTrans" cxnId="{2C0E3556-234E-4684-AFC8-A8B5E10C0176}">
      <dgm:prSet/>
      <dgm:spPr/>
      <dgm:t>
        <a:bodyPr/>
        <a:lstStyle/>
        <a:p>
          <a:pPr rtl="1"/>
          <a:endParaRPr lang="fa-IR"/>
        </a:p>
      </dgm:t>
    </dgm:pt>
    <dgm:pt modelId="{AC8AC17C-B119-4271-843D-7BD4DF4C3830}" type="sibTrans" cxnId="{2C0E3556-234E-4684-AFC8-A8B5E10C0176}">
      <dgm:prSet/>
      <dgm:spPr/>
      <dgm:t>
        <a:bodyPr/>
        <a:lstStyle/>
        <a:p>
          <a:pPr rtl="1"/>
          <a:endParaRPr lang="fa-IR"/>
        </a:p>
      </dgm:t>
    </dgm:pt>
    <dgm:pt modelId="{C2AA3879-C5F3-41C8-A632-A0964E684BB2}">
      <dgm:prSet phldrT="[Text]" custT="1"/>
      <dgm:spPr/>
      <dgm:t>
        <a:bodyPr/>
        <a:lstStyle/>
        <a:p>
          <a:pPr algn="just" rtl="1"/>
          <a:endParaRPr lang="fa-IR" sz="1200" dirty="0">
            <a:cs typeface="B Titr" panose="00000700000000000000" pitchFamily="2" charset="-78"/>
          </a:endParaRPr>
        </a:p>
      </dgm:t>
    </dgm:pt>
    <dgm:pt modelId="{83009081-C130-4A8E-915D-6405403D84CF}" type="parTrans" cxnId="{54B87A4F-BAE3-4270-B6A7-365AE35A0BAF}">
      <dgm:prSet/>
      <dgm:spPr/>
      <dgm:t>
        <a:bodyPr/>
        <a:lstStyle/>
        <a:p>
          <a:pPr rtl="1"/>
          <a:endParaRPr lang="fa-IR"/>
        </a:p>
      </dgm:t>
    </dgm:pt>
    <dgm:pt modelId="{B1D76F56-B22B-4185-A3B7-5DD5D9CE21AC}" type="sibTrans" cxnId="{54B87A4F-BAE3-4270-B6A7-365AE35A0BAF}">
      <dgm:prSet/>
      <dgm:spPr/>
      <dgm:t>
        <a:bodyPr/>
        <a:lstStyle/>
        <a:p>
          <a:pPr rtl="1"/>
          <a:endParaRPr lang="fa-IR"/>
        </a:p>
      </dgm:t>
    </dgm:pt>
    <dgm:pt modelId="{0BFF1F0F-89C4-4A9A-9406-BB785B796C8F}" type="pres">
      <dgm:prSet presAssocID="{D9223363-2543-4179-B76A-9745C69C8F52}" presName="Name0" presStyleCnt="0">
        <dgm:presLayoutVars>
          <dgm:chMax val="5"/>
          <dgm:chPref val="5"/>
          <dgm:dir/>
          <dgm:animLvl val="lvl"/>
        </dgm:presLayoutVars>
      </dgm:prSet>
      <dgm:spPr/>
      <dgm:t>
        <a:bodyPr/>
        <a:lstStyle/>
        <a:p>
          <a:pPr rtl="1"/>
          <a:endParaRPr lang="fa-IR"/>
        </a:p>
      </dgm:t>
    </dgm:pt>
    <dgm:pt modelId="{7323179B-DB6D-4A36-ADEF-5232394C8465}" type="pres">
      <dgm:prSet presAssocID="{316E99C6-F4BE-4217-9B88-4688CC50D826}" presName="parentText1" presStyleLbl="node1" presStyleIdx="0" presStyleCnt="2">
        <dgm:presLayoutVars>
          <dgm:chMax/>
          <dgm:chPref val="3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3B1C5DE9-C14B-44B6-A6ED-F1E28A7BEB99}" type="pres">
      <dgm:prSet presAssocID="{316E99C6-F4BE-4217-9B88-4688CC50D826}" presName="childText1" presStyleLbl="solidAlignAcc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EC24904D-03EF-4303-AFD2-9DF7E03DE2AB}" type="pres">
      <dgm:prSet presAssocID="{D04F8E79-C999-4948-AC55-D7DB824850C8}" presName="parentText2" presStyleLbl="node1" presStyleIdx="1" presStyleCnt="2">
        <dgm:presLayoutVars>
          <dgm:chMax/>
          <dgm:chPref val="3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D380F6DA-1FE3-45B1-9DCD-CE7D4D39E20A}" type="pres">
      <dgm:prSet presAssocID="{D04F8E79-C999-4948-AC55-D7DB824850C8}" presName="childText2" presStyleLbl="solidAlignAcc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54B87A4F-BAE3-4270-B6A7-365AE35A0BAF}" srcId="{D04F8E79-C999-4948-AC55-D7DB824850C8}" destId="{C2AA3879-C5F3-41C8-A632-A0964E684BB2}" srcOrd="0" destOrd="0" parTransId="{83009081-C130-4A8E-915D-6405403D84CF}" sibTransId="{B1D76F56-B22B-4185-A3B7-5DD5D9CE21AC}"/>
    <dgm:cxn modelId="{2C0E3556-234E-4684-AFC8-A8B5E10C0176}" srcId="{D9223363-2543-4179-B76A-9745C69C8F52}" destId="{D04F8E79-C999-4948-AC55-D7DB824850C8}" srcOrd="1" destOrd="0" parTransId="{BD602202-3126-4762-9DDF-0D8998A35881}" sibTransId="{AC8AC17C-B119-4271-843D-7BD4DF4C3830}"/>
    <dgm:cxn modelId="{72F252B4-FF5A-437E-B8D0-4E38368695DA}" type="presOf" srcId="{C2AA3879-C5F3-41C8-A632-A0964E684BB2}" destId="{D380F6DA-1FE3-45B1-9DCD-CE7D4D39E20A}" srcOrd="0" destOrd="0" presId="urn:microsoft.com/office/officeart/2009/3/layout/IncreasingArrowsProcess"/>
    <dgm:cxn modelId="{7795260A-843F-400B-B5F1-2C87A92C325D}" type="presOf" srcId="{D9223363-2543-4179-B76A-9745C69C8F52}" destId="{0BFF1F0F-89C4-4A9A-9406-BB785B796C8F}" srcOrd="0" destOrd="0" presId="urn:microsoft.com/office/officeart/2009/3/layout/IncreasingArrowsProcess"/>
    <dgm:cxn modelId="{A4B37BB5-CF4C-4257-94A3-FFEEBD458BE3}" srcId="{316E99C6-F4BE-4217-9B88-4688CC50D826}" destId="{3D12658A-5309-426B-B809-9A7EFE5260A4}" srcOrd="0" destOrd="0" parTransId="{B666180C-529B-47A3-B17F-B320F4AB113B}" sibTransId="{CCCB74C4-74C2-4FCF-9484-6D4463E1BC25}"/>
    <dgm:cxn modelId="{E820E52B-DD51-4E30-9E44-5BC9D4B7B182}" type="presOf" srcId="{3D12658A-5309-426B-B809-9A7EFE5260A4}" destId="{3B1C5DE9-C14B-44B6-A6ED-F1E28A7BEB99}" srcOrd="0" destOrd="0" presId="urn:microsoft.com/office/officeart/2009/3/layout/IncreasingArrowsProcess"/>
    <dgm:cxn modelId="{F0831DB2-A517-4886-A67A-52C91C3A045D}" type="presOf" srcId="{316E99C6-F4BE-4217-9B88-4688CC50D826}" destId="{7323179B-DB6D-4A36-ADEF-5232394C8465}" srcOrd="0" destOrd="0" presId="urn:microsoft.com/office/officeart/2009/3/layout/IncreasingArrowsProcess"/>
    <dgm:cxn modelId="{709D44C5-240C-4F67-B8B1-264AECFAF794}" srcId="{D9223363-2543-4179-B76A-9745C69C8F52}" destId="{316E99C6-F4BE-4217-9B88-4688CC50D826}" srcOrd="0" destOrd="0" parTransId="{02D9F917-2F13-444E-AE78-8643D47B57DA}" sibTransId="{701ED215-DD0D-425E-B24D-1A30B8D84DE2}"/>
    <dgm:cxn modelId="{03B3EBC7-8ACB-4008-9255-56EB67F1877F}" type="presOf" srcId="{D04F8E79-C999-4948-AC55-D7DB824850C8}" destId="{EC24904D-03EF-4303-AFD2-9DF7E03DE2AB}" srcOrd="0" destOrd="0" presId="urn:microsoft.com/office/officeart/2009/3/layout/IncreasingArrowsProcess"/>
    <dgm:cxn modelId="{2D40BDD1-6BF3-4425-8125-0EC22728047A}" type="presParOf" srcId="{0BFF1F0F-89C4-4A9A-9406-BB785B796C8F}" destId="{7323179B-DB6D-4A36-ADEF-5232394C8465}" srcOrd="0" destOrd="0" presId="urn:microsoft.com/office/officeart/2009/3/layout/IncreasingArrowsProcess"/>
    <dgm:cxn modelId="{5E6DF542-D3BC-44A0-8945-DD8249FCFF0C}" type="presParOf" srcId="{0BFF1F0F-89C4-4A9A-9406-BB785B796C8F}" destId="{3B1C5DE9-C14B-44B6-A6ED-F1E28A7BEB99}" srcOrd="1" destOrd="0" presId="urn:microsoft.com/office/officeart/2009/3/layout/IncreasingArrowsProcess"/>
    <dgm:cxn modelId="{4E3FE117-4963-48E3-8787-ED8F6E3426F7}" type="presParOf" srcId="{0BFF1F0F-89C4-4A9A-9406-BB785B796C8F}" destId="{EC24904D-03EF-4303-AFD2-9DF7E03DE2AB}" srcOrd="2" destOrd="0" presId="urn:microsoft.com/office/officeart/2009/3/layout/IncreasingArrowsProcess"/>
    <dgm:cxn modelId="{985A5B36-540B-4E57-B9E4-B5E0E0FAD36D}" type="presParOf" srcId="{0BFF1F0F-89C4-4A9A-9406-BB785B796C8F}" destId="{D380F6DA-1FE3-45B1-9DCD-CE7D4D39E20A}" srcOrd="3" destOrd="0" presId="urn:microsoft.com/office/officeart/2009/3/layout/IncreasingArrowsProcess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9223363-2543-4179-B76A-9745C69C8F52}" type="doc">
      <dgm:prSet loTypeId="urn:microsoft.com/office/officeart/2009/3/layout/IncreasingArrows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fa-IR"/>
        </a:p>
      </dgm:t>
    </dgm:pt>
    <dgm:pt modelId="{316E99C6-F4BE-4217-9B88-4688CC50D826}">
      <dgm:prSet phldrT="[Text]"/>
      <dgm:spPr/>
      <dgm:t>
        <a:bodyPr/>
        <a:lstStyle/>
        <a:p>
          <a:pPr rtl="1"/>
          <a:endParaRPr lang="fa-IR" dirty="0"/>
        </a:p>
      </dgm:t>
    </dgm:pt>
    <dgm:pt modelId="{02D9F917-2F13-444E-AE78-8643D47B57DA}" type="parTrans" cxnId="{709D44C5-240C-4F67-B8B1-264AECFAF794}">
      <dgm:prSet/>
      <dgm:spPr/>
      <dgm:t>
        <a:bodyPr/>
        <a:lstStyle/>
        <a:p>
          <a:pPr rtl="1"/>
          <a:endParaRPr lang="fa-IR"/>
        </a:p>
      </dgm:t>
    </dgm:pt>
    <dgm:pt modelId="{701ED215-DD0D-425E-B24D-1A30B8D84DE2}" type="sibTrans" cxnId="{709D44C5-240C-4F67-B8B1-264AECFAF794}">
      <dgm:prSet/>
      <dgm:spPr/>
      <dgm:t>
        <a:bodyPr/>
        <a:lstStyle/>
        <a:p>
          <a:pPr rtl="1"/>
          <a:endParaRPr lang="fa-IR"/>
        </a:p>
      </dgm:t>
    </dgm:pt>
    <dgm:pt modelId="{3D12658A-5309-426B-B809-9A7EFE5260A4}">
      <dgm:prSet phldrT="[Text]" custT="1"/>
      <dgm:spPr/>
      <dgm:t>
        <a:bodyPr/>
        <a:lstStyle/>
        <a:p>
          <a:pPr algn="just" rtl="1"/>
          <a:endParaRPr lang="fa-IR" sz="1600" dirty="0">
            <a:solidFill>
              <a:srgbClr val="008000"/>
            </a:solidFill>
            <a:cs typeface="B Titr" panose="00000700000000000000" pitchFamily="2" charset="-78"/>
          </a:endParaRPr>
        </a:p>
      </dgm:t>
    </dgm:pt>
    <dgm:pt modelId="{B666180C-529B-47A3-B17F-B320F4AB113B}" type="parTrans" cxnId="{A4B37BB5-CF4C-4257-94A3-FFEEBD458BE3}">
      <dgm:prSet/>
      <dgm:spPr/>
      <dgm:t>
        <a:bodyPr/>
        <a:lstStyle/>
        <a:p>
          <a:pPr rtl="1"/>
          <a:endParaRPr lang="fa-IR"/>
        </a:p>
      </dgm:t>
    </dgm:pt>
    <dgm:pt modelId="{CCCB74C4-74C2-4FCF-9484-6D4463E1BC25}" type="sibTrans" cxnId="{A4B37BB5-CF4C-4257-94A3-FFEEBD458BE3}">
      <dgm:prSet/>
      <dgm:spPr/>
      <dgm:t>
        <a:bodyPr/>
        <a:lstStyle/>
        <a:p>
          <a:pPr rtl="1"/>
          <a:endParaRPr lang="fa-IR"/>
        </a:p>
      </dgm:t>
    </dgm:pt>
    <dgm:pt modelId="{0BFF1F0F-89C4-4A9A-9406-BB785B796C8F}" type="pres">
      <dgm:prSet presAssocID="{D9223363-2543-4179-B76A-9745C69C8F52}" presName="Name0" presStyleCnt="0">
        <dgm:presLayoutVars>
          <dgm:chMax val="5"/>
          <dgm:chPref val="5"/>
          <dgm:dir/>
          <dgm:animLvl val="lvl"/>
        </dgm:presLayoutVars>
      </dgm:prSet>
      <dgm:spPr/>
      <dgm:t>
        <a:bodyPr/>
        <a:lstStyle/>
        <a:p>
          <a:pPr rtl="1"/>
          <a:endParaRPr lang="fa-IR"/>
        </a:p>
      </dgm:t>
    </dgm:pt>
    <dgm:pt modelId="{7323179B-DB6D-4A36-ADEF-5232394C8465}" type="pres">
      <dgm:prSet presAssocID="{316E99C6-F4BE-4217-9B88-4688CC50D826}" presName="parentText1" presStyleLbl="node1" presStyleIdx="0" presStyleCnt="1">
        <dgm:presLayoutVars>
          <dgm:chMax/>
          <dgm:chPref val="3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3B1C5DE9-C14B-44B6-A6ED-F1E28A7BEB99}" type="pres">
      <dgm:prSet presAssocID="{316E99C6-F4BE-4217-9B88-4688CC50D826}" presName="childText1" presStyleLbl="solidAlignAcc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5AD56F71-378A-4EC0-9937-ED3E6A726BEB}" type="presOf" srcId="{316E99C6-F4BE-4217-9B88-4688CC50D826}" destId="{7323179B-DB6D-4A36-ADEF-5232394C8465}" srcOrd="0" destOrd="0" presId="urn:microsoft.com/office/officeart/2009/3/layout/IncreasingArrowsProcess"/>
    <dgm:cxn modelId="{C42276E1-A118-4D35-B3A1-9E42636D2999}" type="presOf" srcId="{3D12658A-5309-426B-B809-9A7EFE5260A4}" destId="{3B1C5DE9-C14B-44B6-A6ED-F1E28A7BEB99}" srcOrd="0" destOrd="0" presId="urn:microsoft.com/office/officeart/2009/3/layout/IncreasingArrowsProcess"/>
    <dgm:cxn modelId="{A4B37BB5-CF4C-4257-94A3-FFEEBD458BE3}" srcId="{316E99C6-F4BE-4217-9B88-4688CC50D826}" destId="{3D12658A-5309-426B-B809-9A7EFE5260A4}" srcOrd="0" destOrd="0" parTransId="{B666180C-529B-47A3-B17F-B320F4AB113B}" sibTransId="{CCCB74C4-74C2-4FCF-9484-6D4463E1BC25}"/>
    <dgm:cxn modelId="{709D44C5-240C-4F67-B8B1-264AECFAF794}" srcId="{D9223363-2543-4179-B76A-9745C69C8F52}" destId="{316E99C6-F4BE-4217-9B88-4688CC50D826}" srcOrd="0" destOrd="0" parTransId="{02D9F917-2F13-444E-AE78-8643D47B57DA}" sibTransId="{701ED215-DD0D-425E-B24D-1A30B8D84DE2}"/>
    <dgm:cxn modelId="{FB107ECE-FF1F-4191-B410-C7BF280747BD}" type="presOf" srcId="{D9223363-2543-4179-B76A-9745C69C8F52}" destId="{0BFF1F0F-89C4-4A9A-9406-BB785B796C8F}" srcOrd="0" destOrd="0" presId="urn:microsoft.com/office/officeart/2009/3/layout/IncreasingArrowsProcess"/>
    <dgm:cxn modelId="{2B545882-069D-4949-9151-0B8CD7B7C786}" type="presParOf" srcId="{0BFF1F0F-89C4-4A9A-9406-BB785B796C8F}" destId="{7323179B-DB6D-4A36-ADEF-5232394C8465}" srcOrd="0" destOrd="0" presId="urn:microsoft.com/office/officeart/2009/3/layout/IncreasingArrowsProcess"/>
    <dgm:cxn modelId="{1C3661E8-1A03-4464-8FBD-05BB70562E06}" type="presParOf" srcId="{0BFF1F0F-89C4-4A9A-9406-BB785B796C8F}" destId="{3B1C5DE9-C14B-44B6-A6ED-F1E28A7BEB99}" srcOrd="1" destOrd="0" presId="urn:microsoft.com/office/officeart/2009/3/layout/IncreasingArrowsProcess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E3DA3EE-AE90-44D0-8B20-E2BB1355D851}" type="doc">
      <dgm:prSet loTypeId="urn:microsoft.com/office/officeart/2008/layout/HorizontalMultiLevelHierarchy" loCatId="hierarchy" qsTypeId="urn:microsoft.com/office/officeart/2005/8/quickstyle/3d3" qsCatId="3D" csTypeId="urn:microsoft.com/office/officeart/2005/8/colors/accent0_2" csCatId="mainScheme" phldr="1"/>
      <dgm:spPr/>
      <dgm:t>
        <a:bodyPr/>
        <a:lstStyle/>
        <a:p>
          <a:pPr rtl="1"/>
          <a:endParaRPr lang="fa-IR"/>
        </a:p>
      </dgm:t>
    </dgm:pt>
    <dgm:pt modelId="{8336DADA-3032-4B33-8636-3236A6EDF88C}">
      <dgm:prSet phldrT="[Text]" custT="1"/>
      <dgm:spPr/>
      <dgm:t>
        <a:bodyPr vert="vert"/>
        <a:lstStyle/>
        <a:p>
          <a:pPr rtl="1"/>
          <a:endParaRPr lang="fa-IR" sz="4000" dirty="0">
            <a:cs typeface="B Titr" panose="00000700000000000000" pitchFamily="2" charset="-78"/>
          </a:endParaRPr>
        </a:p>
      </dgm:t>
    </dgm:pt>
    <dgm:pt modelId="{0CE801CA-6D0D-4A17-85E6-F0641239E904}" type="parTrans" cxnId="{736EA258-BDCA-4CF3-8CAB-5DFD812EC765}">
      <dgm:prSet/>
      <dgm:spPr/>
      <dgm:t>
        <a:bodyPr/>
        <a:lstStyle/>
        <a:p>
          <a:pPr rtl="1"/>
          <a:endParaRPr lang="fa-IR"/>
        </a:p>
      </dgm:t>
    </dgm:pt>
    <dgm:pt modelId="{F6BA8879-3A06-4364-B233-8849A2C4AEA1}" type="sibTrans" cxnId="{736EA258-BDCA-4CF3-8CAB-5DFD812EC765}">
      <dgm:prSet/>
      <dgm:spPr/>
      <dgm:t>
        <a:bodyPr/>
        <a:lstStyle/>
        <a:p>
          <a:pPr rtl="1"/>
          <a:endParaRPr lang="fa-IR"/>
        </a:p>
      </dgm:t>
    </dgm:pt>
    <dgm:pt modelId="{8A16F89D-60D4-4EF6-9304-7A4340C164C0}">
      <dgm:prSet/>
      <dgm:spPr/>
      <dgm:t>
        <a:bodyPr/>
        <a:lstStyle/>
        <a:p>
          <a:pPr rtl="1"/>
          <a:endParaRPr lang="fa-IR"/>
        </a:p>
      </dgm:t>
    </dgm:pt>
    <dgm:pt modelId="{30AFD80F-0E72-4770-B8D1-AF417685BAAD}" type="parTrans" cxnId="{83BB58C2-1006-44AA-9772-DC63F94501DB}">
      <dgm:prSet/>
      <dgm:spPr/>
      <dgm:t>
        <a:bodyPr/>
        <a:lstStyle/>
        <a:p>
          <a:pPr rtl="1"/>
          <a:endParaRPr lang="fa-IR"/>
        </a:p>
      </dgm:t>
    </dgm:pt>
    <dgm:pt modelId="{0D12F03D-FB40-44F1-AE4A-11625399B4D2}" type="sibTrans" cxnId="{83BB58C2-1006-44AA-9772-DC63F94501DB}">
      <dgm:prSet/>
      <dgm:spPr/>
      <dgm:t>
        <a:bodyPr/>
        <a:lstStyle/>
        <a:p>
          <a:pPr rtl="1"/>
          <a:endParaRPr lang="fa-IR"/>
        </a:p>
      </dgm:t>
    </dgm:pt>
    <dgm:pt modelId="{73A7215A-3A14-4A9F-B141-752F392BC493}">
      <dgm:prSet phldrT="[Text]" phldr="1"/>
      <dgm:spPr/>
      <dgm:t>
        <a:bodyPr/>
        <a:lstStyle/>
        <a:p>
          <a:pPr rtl="1"/>
          <a:endParaRPr lang="fa-IR" dirty="0"/>
        </a:p>
      </dgm:t>
    </dgm:pt>
    <dgm:pt modelId="{3E0CC92A-2249-4BC7-B599-1076F6F9CD32}" type="sibTrans" cxnId="{0591C488-0DD3-4781-8DC7-DC231653605A}">
      <dgm:prSet/>
      <dgm:spPr/>
      <dgm:t>
        <a:bodyPr/>
        <a:lstStyle/>
        <a:p>
          <a:pPr rtl="1"/>
          <a:endParaRPr lang="fa-IR"/>
        </a:p>
      </dgm:t>
    </dgm:pt>
    <dgm:pt modelId="{13F12638-A9FD-44FA-98E7-23A70BA9BCB0}" type="parTrans" cxnId="{0591C488-0DD3-4781-8DC7-DC231653605A}">
      <dgm:prSet/>
      <dgm:spPr/>
      <dgm:t>
        <a:bodyPr/>
        <a:lstStyle/>
        <a:p>
          <a:pPr rtl="1"/>
          <a:endParaRPr lang="fa-IR"/>
        </a:p>
      </dgm:t>
    </dgm:pt>
    <dgm:pt modelId="{913EF812-18A1-4057-9C1E-7A2815607680}">
      <dgm:prSet/>
      <dgm:spPr/>
      <dgm:t>
        <a:bodyPr/>
        <a:lstStyle/>
        <a:p>
          <a:pPr rtl="1"/>
          <a:endParaRPr lang="fa-IR"/>
        </a:p>
      </dgm:t>
    </dgm:pt>
    <dgm:pt modelId="{12441ED1-E74E-43A2-82A0-5B4DEFED4769}" type="sibTrans" cxnId="{C5BF1BA9-F6E8-41A1-B4D8-B44A90CAF894}">
      <dgm:prSet/>
      <dgm:spPr/>
      <dgm:t>
        <a:bodyPr/>
        <a:lstStyle/>
        <a:p>
          <a:pPr rtl="1"/>
          <a:endParaRPr lang="fa-IR"/>
        </a:p>
      </dgm:t>
    </dgm:pt>
    <dgm:pt modelId="{B8DBE569-4FE6-4E43-A020-18C498FB3466}" type="parTrans" cxnId="{C5BF1BA9-F6E8-41A1-B4D8-B44A90CAF894}">
      <dgm:prSet/>
      <dgm:spPr/>
      <dgm:t>
        <a:bodyPr/>
        <a:lstStyle/>
        <a:p>
          <a:pPr rtl="1"/>
          <a:endParaRPr lang="fa-IR"/>
        </a:p>
      </dgm:t>
    </dgm:pt>
    <dgm:pt modelId="{3BA740A3-D180-4E3F-9841-E7C145B0B642}">
      <dgm:prSet phldrT="[Text]" phldr="1"/>
      <dgm:spPr/>
      <dgm:t>
        <a:bodyPr/>
        <a:lstStyle/>
        <a:p>
          <a:pPr rtl="1"/>
          <a:endParaRPr lang="fa-IR" dirty="0"/>
        </a:p>
      </dgm:t>
    </dgm:pt>
    <dgm:pt modelId="{5CFC4BB4-EB83-472C-91ED-B500C91EC8D9}" type="sibTrans" cxnId="{8DF6DC53-371B-47EA-879A-BC9B4681715A}">
      <dgm:prSet/>
      <dgm:spPr/>
      <dgm:t>
        <a:bodyPr/>
        <a:lstStyle/>
        <a:p>
          <a:pPr rtl="1"/>
          <a:endParaRPr lang="fa-IR"/>
        </a:p>
      </dgm:t>
    </dgm:pt>
    <dgm:pt modelId="{A025CBAB-290B-490A-9F20-7BAF199F58C7}" type="parTrans" cxnId="{8DF6DC53-371B-47EA-879A-BC9B4681715A}">
      <dgm:prSet/>
      <dgm:spPr/>
      <dgm:t>
        <a:bodyPr/>
        <a:lstStyle/>
        <a:p>
          <a:pPr rtl="1"/>
          <a:endParaRPr lang="fa-IR"/>
        </a:p>
      </dgm:t>
    </dgm:pt>
    <dgm:pt modelId="{7DCB8E0E-904B-4537-8A81-3A49E7EBCBD7}">
      <dgm:prSet phldrT="[Text]" phldr="1"/>
      <dgm:spPr/>
      <dgm:t>
        <a:bodyPr/>
        <a:lstStyle/>
        <a:p>
          <a:pPr rtl="1"/>
          <a:endParaRPr lang="fa-IR" dirty="0"/>
        </a:p>
      </dgm:t>
    </dgm:pt>
    <dgm:pt modelId="{8D0BF08A-89C9-4EB9-B6DB-78E46E66F246}" type="sibTrans" cxnId="{6DD65242-6F2F-4BDB-BB9F-8D940FF17817}">
      <dgm:prSet/>
      <dgm:spPr/>
      <dgm:t>
        <a:bodyPr/>
        <a:lstStyle/>
        <a:p>
          <a:pPr rtl="1"/>
          <a:endParaRPr lang="fa-IR"/>
        </a:p>
      </dgm:t>
    </dgm:pt>
    <dgm:pt modelId="{28840F8C-2B28-4151-8A8A-0E1A7FA42A90}" type="parTrans" cxnId="{6DD65242-6F2F-4BDB-BB9F-8D940FF17817}">
      <dgm:prSet/>
      <dgm:spPr/>
      <dgm:t>
        <a:bodyPr/>
        <a:lstStyle/>
        <a:p>
          <a:pPr rtl="1"/>
          <a:endParaRPr lang="fa-IR"/>
        </a:p>
      </dgm:t>
    </dgm:pt>
    <dgm:pt modelId="{38E9F207-D73D-4535-918F-E0A4E209BA57}">
      <dgm:prSet/>
      <dgm:spPr/>
      <dgm:t>
        <a:bodyPr/>
        <a:lstStyle/>
        <a:p>
          <a:pPr rtl="1"/>
          <a:endParaRPr lang="fa-IR"/>
        </a:p>
      </dgm:t>
    </dgm:pt>
    <dgm:pt modelId="{1F9EEF04-E20A-473F-80C6-6C2B4FBEDF40}" type="sibTrans" cxnId="{A7B5931A-2AE5-49D5-B0B7-CB6AA054E69A}">
      <dgm:prSet/>
      <dgm:spPr/>
      <dgm:t>
        <a:bodyPr/>
        <a:lstStyle/>
        <a:p>
          <a:pPr rtl="1"/>
          <a:endParaRPr lang="fa-IR"/>
        </a:p>
      </dgm:t>
    </dgm:pt>
    <dgm:pt modelId="{8321135C-4DE3-423A-9862-89C4D40B1961}" type="parTrans" cxnId="{A7B5931A-2AE5-49D5-B0B7-CB6AA054E69A}">
      <dgm:prSet/>
      <dgm:spPr/>
      <dgm:t>
        <a:bodyPr/>
        <a:lstStyle/>
        <a:p>
          <a:pPr rtl="1"/>
          <a:endParaRPr lang="fa-IR"/>
        </a:p>
      </dgm:t>
    </dgm:pt>
    <dgm:pt modelId="{865B9E93-079E-45E7-9449-B9A680F70FFF}">
      <dgm:prSet/>
      <dgm:spPr/>
      <dgm:t>
        <a:bodyPr/>
        <a:lstStyle/>
        <a:p>
          <a:pPr rtl="1"/>
          <a:endParaRPr lang="fa-IR"/>
        </a:p>
      </dgm:t>
    </dgm:pt>
    <dgm:pt modelId="{A1C979F9-FA89-4FAD-AA07-ABB5156AF434}" type="sibTrans" cxnId="{72ED7D9C-3801-4B22-AD79-89C88EF6FE54}">
      <dgm:prSet/>
      <dgm:spPr/>
      <dgm:t>
        <a:bodyPr/>
        <a:lstStyle/>
        <a:p>
          <a:pPr rtl="1"/>
          <a:endParaRPr lang="fa-IR"/>
        </a:p>
      </dgm:t>
    </dgm:pt>
    <dgm:pt modelId="{62945D56-6DB6-497C-B67A-840CC214F38D}" type="parTrans" cxnId="{72ED7D9C-3801-4B22-AD79-89C88EF6FE54}">
      <dgm:prSet/>
      <dgm:spPr/>
      <dgm:t>
        <a:bodyPr/>
        <a:lstStyle/>
        <a:p>
          <a:pPr rtl="1"/>
          <a:endParaRPr lang="fa-IR"/>
        </a:p>
      </dgm:t>
    </dgm:pt>
    <dgm:pt modelId="{A14E63A5-29D5-4CE3-8975-557761ACD057}">
      <dgm:prSet/>
      <dgm:spPr/>
      <dgm:t>
        <a:bodyPr/>
        <a:lstStyle/>
        <a:p>
          <a:pPr rtl="1"/>
          <a:endParaRPr lang="fa-IR"/>
        </a:p>
      </dgm:t>
    </dgm:pt>
    <dgm:pt modelId="{914F1536-CAAC-4563-8CD3-57F7280B70C9}" type="sibTrans" cxnId="{E859C09A-500A-4275-B1DB-91A197BD3834}">
      <dgm:prSet/>
      <dgm:spPr/>
      <dgm:t>
        <a:bodyPr/>
        <a:lstStyle/>
        <a:p>
          <a:pPr rtl="1"/>
          <a:endParaRPr lang="fa-IR"/>
        </a:p>
      </dgm:t>
    </dgm:pt>
    <dgm:pt modelId="{F778F3BC-2668-44CE-BD86-A00C82396495}" type="parTrans" cxnId="{E859C09A-500A-4275-B1DB-91A197BD3834}">
      <dgm:prSet/>
      <dgm:spPr/>
      <dgm:t>
        <a:bodyPr/>
        <a:lstStyle/>
        <a:p>
          <a:pPr rtl="1"/>
          <a:endParaRPr lang="fa-IR"/>
        </a:p>
      </dgm:t>
    </dgm:pt>
    <dgm:pt modelId="{FD5CE039-66A1-4782-90FB-4278DAACBAB6}">
      <dgm:prSet/>
      <dgm:spPr/>
      <dgm:t>
        <a:bodyPr/>
        <a:lstStyle/>
        <a:p>
          <a:pPr rtl="1"/>
          <a:endParaRPr lang="fa-IR"/>
        </a:p>
      </dgm:t>
    </dgm:pt>
    <dgm:pt modelId="{709392E4-E50C-4193-8327-2D33A298E920}" type="sibTrans" cxnId="{97C0501C-B791-47DC-9306-68DA910DC0B5}">
      <dgm:prSet/>
      <dgm:spPr/>
      <dgm:t>
        <a:bodyPr/>
        <a:lstStyle/>
        <a:p>
          <a:pPr rtl="1"/>
          <a:endParaRPr lang="fa-IR"/>
        </a:p>
      </dgm:t>
    </dgm:pt>
    <dgm:pt modelId="{44EF9BA5-F62C-4516-A716-649A83F6A5D0}" type="parTrans" cxnId="{97C0501C-B791-47DC-9306-68DA910DC0B5}">
      <dgm:prSet/>
      <dgm:spPr/>
      <dgm:t>
        <a:bodyPr/>
        <a:lstStyle/>
        <a:p>
          <a:pPr rtl="1"/>
          <a:endParaRPr lang="fa-IR"/>
        </a:p>
      </dgm:t>
    </dgm:pt>
    <dgm:pt modelId="{8C59E7DB-B77A-4D96-890E-454FCE16024A}">
      <dgm:prSet/>
      <dgm:spPr/>
      <dgm:t>
        <a:bodyPr/>
        <a:lstStyle/>
        <a:p>
          <a:pPr rtl="1"/>
          <a:endParaRPr lang="fa-IR"/>
        </a:p>
      </dgm:t>
    </dgm:pt>
    <dgm:pt modelId="{3FB640DD-CAEF-41D2-9A03-CAFD83E8C0E4}" type="sibTrans" cxnId="{47CC5705-8E67-44DB-8188-87A47ADF3938}">
      <dgm:prSet/>
      <dgm:spPr/>
      <dgm:t>
        <a:bodyPr/>
        <a:lstStyle/>
        <a:p>
          <a:pPr rtl="1"/>
          <a:endParaRPr lang="fa-IR"/>
        </a:p>
      </dgm:t>
    </dgm:pt>
    <dgm:pt modelId="{030426DF-507C-44A6-81D1-829DB79FF3A3}" type="parTrans" cxnId="{47CC5705-8E67-44DB-8188-87A47ADF3938}">
      <dgm:prSet/>
      <dgm:spPr/>
      <dgm:t>
        <a:bodyPr/>
        <a:lstStyle/>
        <a:p>
          <a:pPr rtl="1"/>
          <a:endParaRPr lang="fa-IR"/>
        </a:p>
      </dgm:t>
    </dgm:pt>
    <dgm:pt modelId="{8AFBE768-2A76-4A7C-944B-0F2B00D18729}">
      <dgm:prSet/>
      <dgm:spPr/>
      <dgm:t>
        <a:bodyPr/>
        <a:lstStyle/>
        <a:p>
          <a:pPr rtl="1"/>
          <a:endParaRPr lang="fa-IR"/>
        </a:p>
      </dgm:t>
    </dgm:pt>
    <dgm:pt modelId="{51AEC838-FA7C-4752-AFFA-5267C68582F2}" type="sibTrans" cxnId="{992E7F8A-D09F-47A5-AB8C-B4AF5A8428A1}">
      <dgm:prSet/>
      <dgm:spPr/>
      <dgm:t>
        <a:bodyPr/>
        <a:lstStyle/>
        <a:p>
          <a:pPr rtl="1"/>
          <a:endParaRPr lang="fa-IR"/>
        </a:p>
      </dgm:t>
    </dgm:pt>
    <dgm:pt modelId="{7DC5C399-4446-4A62-8534-622CB203E8D6}" type="parTrans" cxnId="{992E7F8A-D09F-47A5-AB8C-B4AF5A8428A1}">
      <dgm:prSet/>
      <dgm:spPr/>
      <dgm:t>
        <a:bodyPr/>
        <a:lstStyle/>
        <a:p>
          <a:pPr rtl="1"/>
          <a:endParaRPr lang="fa-IR"/>
        </a:p>
      </dgm:t>
    </dgm:pt>
    <dgm:pt modelId="{83499B5E-AA97-4C4C-A747-49EB4A7353DF}" type="pres">
      <dgm:prSet presAssocID="{FE3DA3EE-AE90-44D0-8B20-E2BB1355D851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2C7ABD62-177D-4DA6-8685-52708C830660}" type="pres">
      <dgm:prSet presAssocID="{8336DADA-3032-4B33-8636-3236A6EDF88C}" presName="root1" presStyleCnt="0"/>
      <dgm:spPr/>
    </dgm:pt>
    <dgm:pt modelId="{5EDB5632-30E0-4796-9C38-F8BB6B7EB915}" type="pres">
      <dgm:prSet presAssocID="{8336DADA-3032-4B33-8636-3236A6EDF88C}" presName="LevelOneTextNode" presStyleLbl="node0" presStyleIdx="0" presStyleCnt="1" custScaleX="743002" custScaleY="225344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CFA88986-E5DD-4CBA-8E41-610491EC02C4}" type="pres">
      <dgm:prSet presAssocID="{8336DADA-3032-4B33-8636-3236A6EDF88C}" presName="level2hierChild" presStyleCnt="0"/>
      <dgm:spPr/>
    </dgm:pt>
    <dgm:pt modelId="{CA4A8B6B-596A-4C3A-94A1-6BA4792671A5}" type="pres">
      <dgm:prSet presAssocID="{30AFD80F-0E72-4770-B8D1-AF417685BAAD}" presName="conn2-1" presStyleLbl="parChTrans1D2" presStyleIdx="0" presStyleCnt="11"/>
      <dgm:spPr/>
      <dgm:t>
        <a:bodyPr/>
        <a:lstStyle/>
        <a:p>
          <a:pPr rtl="1"/>
          <a:endParaRPr lang="fa-IR"/>
        </a:p>
      </dgm:t>
    </dgm:pt>
    <dgm:pt modelId="{36552882-C46C-4D43-B9AC-3CA862136A07}" type="pres">
      <dgm:prSet presAssocID="{30AFD80F-0E72-4770-B8D1-AF417685BAAD}" presName="connTx" presStyleLbl="parChTrans1D2" presStyleIdx="0" presStyleCnt="11"/>
      <dgm:spPr/>
      <dgm:t>
        <a:bodyPr/>
        <a:lstStyle/>
        <a:p>
          <a:pPr rtl="1"/>
          <a:endParaRPr lang="fa-IR"/>
        </a:p>
      </dgm:t>
    </dgm:pt>
    <dgm:pt modelId="{4052E09A-5C10-4166-B678-17DBCA89A9DE}" type="pres">
      <dgm:prSet presAssocID="{8A16F89D-60D4-4EF6-9304-7A4340C164C0}" presName="root2" presStyleCnt="0"/>
      <dgm:spPr/>
    </dgm:pt>
    <dgm:pt modelId="{43B2172B-4ACC-407E-861B-BEAAF3DFE6CC}" type="pres">
      <dgm:prSet presAssocID="{8A16F89D-60D4-4EF6-9304-7A4340C164C0}" presName="LevelTwoTextNode" presStyleLbl="node2" presStyleIdx="0" presStyleCnt="11" custScaleX="260708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7CA461E1-7334-45FD-885E-A964EC84B53E}" type="pres">
      <dgm:prSet presAssocID="{8A16F89D-60D4-4EF6-9304-7A4340C164C0}" presName="level3hierChild" presStyleCnt="0"/>
      <dgm:spPr/>
    </dgm:pt>
    <dgm:pt modelId="{AA7FEF9B-5F66-4018-8391-0FE79788C0CD}" type="pres">
      <dgm:prSet presAssocID="{7DC5C399-4446-4A62-8534-622CB203E8D6}" presName="conn2-1" presStyleLbl="parChTrans1D2" presStyleIdx="1" presStyleCnt="11"/>
      <dgm:spPr/>
      <dgm:t>
        <a:bodyPr/>
        <a:lstStyle/>
        <a:p>
          <a:pPr rtl="1"/>
          <a:endParaRPr lang="fa-IR"/>
        </a:p>
      </dgm:t>
    </dgm:pt>
    <dgm:pt modelId="{F5FD74F8-7E1A-421D-A1D6-FE701C7985AD}" type="pres">
      <dgm:prSet presAssocID="{7DC5C399-4446-4A62-8534-622CB203E8D6}" presName="connTx" presStyleLbl="parChTrans1D2" presStyleIdx="1" presStyleCnt="11"/>
      <dgm:spPr/>
      <dgm:t>
        <a:bodyPr/>
        <a:lstStyle/>
        <a:p>
          <a:pPr rtl="1"/>
          <a:endParaRPr lang="fa-IR"/>
        </a:p>
      </dgm:t>
    </dgm:pt>
    <dgm:pt modelId="{D975E5AB-1C0B-44AF-8D09-CD5997B3CE6F}" type="pres">
      <dgm:prSet presAssocID="{8AFBE768-2A76-4A7C-944B-0F2B00D18729}" presName="root2" presStyleCnt="0"/>
      <dgm:spPr/>
    </dgm:pt>
    <dgm:pt modelId="{6F68F20E-4473-48AA-A9E9-F76FF37EA960}" type="pres">
      <dgm:prSet presAssocID="{8AFBE768-2A76-4A7C-944B-0F2B00D18729}" presName="LevelTwoTextNode" presStyleLbl="node2" presStyleIdx="1" presStyleCnt="11" custScaleX="260707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56065D04-1E54-48F5-863A-EAC053ED9294}" type="pres">
      <dgm:prSet presAssocID="{8AFBE768-2A76-4A7C-944B-0F2B00D18729}" presName="level3hierChild" presStyleCnt="0"/>
      <dgm:spPr/>
    </dgm:pt>
    <dgm:pt modelId="{A765B7BA-F888-46F6-A436-1A9CED2D48E6}" type="pres">
      <dgm:prSet presAssocID="{030426DF-507C-44A6-81D1-829DB79FF3A3}" presName="conn2-1" presStyleLbl="parChTrans1D2" presStyleIdx="2" presStyleCnt="11"/>
      <dgm:spPr/>
      <dgm:t>
        <a:bodyPr/>
        <a:lstStyle/>
        <a:p>
          <a:pPr rtl="1"/>
          <a:endParaRPr lang="fa-IR"/>
        </a:p>
      </dgm:t>
    </dgm:pt>
    <dgm:pt modelId="{FD7F021D-2D71-4211-9978-5AA5C7D06ED8}" type="pres">
      <dgm:prSet presAssocID="{030426DF-507C-44A6-81D1-829DB79FF3A3}" presName="connTx" presStyleLbl="parChTrans1D2" presStyleIdx="2" presStyleCnt="11"/>
      <dgm:spPr/>
      <dgm:t>
        <a:bodyPr/>
        <a:lstStyle/>
        <a:p>
          <a:pPr rtl="1"/>
          <a:endParaRPr lang="fa-IR"/>
        </a:p>
      </dgm:t>
    </dgm:pt>
    <dgm:pt modelId="{FBE2304B-C48F-4F10-A0FC-52CEF8E63D6A}" type="pres">
      <dgm:prSet presAssocID="{8C59E7DB-B77A-4D96-890E-454FCE16024A}" presName="root2" presStyleCnt="0"/>
      <dgm:spPr/>
    </dgm:pt>
    <dgm:pt modelId="{7091DBB8-1FC0-42B1-AA0A-8FA4EA09CD2F}" type="pres">
      <dgm:prSet presAssocID="{8C59E7DB-B77A-4D96-890E-454FCE16024A}" presName="LevelTwoTextNode" presStyleLbl="node2" presStyleIdx="2" presStyleCnt="11" custScaleX="260707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904FA285-4974-4709-BB17-73BC731FA18B}" type="pres">
      <dgm:prSet presAssocID="{8C59E7DB-B77A-4D96-890E-454FCE16024A}" presName="level3hierChild" presStyleCnt="0"/>
      <dgm:spPr/>
    </dgm:pt>
    <dgm:pt modelId="{67362242-92BC-4A92-80A9-51634335DAA6}" type="pres">
      <dgm:prSet presAssocID="{44EF9BA5-F62C-4516-A716-649A83F6A5D0}" presName="conn2-1" presStyleLbl="parChTrans1D2" presStyleIdx="3" presStyleCnt="11"/>
      <dgm:spPr/>
      <dgm:t>
        <a:bodyPr/>
        <a:lstStyle/>
        <a:p>
          <a:pPr rtl="1"/>
          <a:endParaRPr lang="fa-IR"/>
        </a:p>
      </dgm:t>
    </dgm:pt>
    <dgm:pt modelId="{F9D24F74-4162-4A5E-9080-9341CF4B08C0}" type="pres">
      <dgm:prSet presAssocID="{44EF9BA5-F62C-4516-A716-649A83F6A5D0}" presName="connTx" presStyleLbl="parChTrans1D2" presStyleIdx="3" presStyleCnt="11"/>
      <dgm:spPr/>
      <dgm:t>
        <a:bodyPr/>
        <a:lstStyle/>
        <a:p>
          <a:pPr rtl="1"/>
          <a:endParaRPr lang="fa-IR"/>
        </a:p>
      </dgm:t>
    </dgm:pt>
    <dgm:pt modelId="{49BA692F-CFA1-4CE4-A054-E4EF1B4E501C}" type="pres">
      <dgm:prSet presAssocID="{FD5CE039-66A1-4782-90FB-4278DAACBAB6}" presName="root2" presStyleCnt="0"/>
      <dgm:spPr/>
    </dgm:pt>
    <dgm:pt modelId="{29FEE0AD-B503-4B4F-82B0-1AFDACEF3475}" type="pres">
      <dgm:prSet presAssocID="{FD5CE039-66A1-4782-90FB-4278DAACBAB6}" presName="LevelTwoTextNode" presStyleLbl="node2" presStyleIdx="3" presStyleCnt="11" custScaleX="260707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F81B58ED-55F5-4A72-A305-A227E974FAE2}" type="pres">
      <dgm:prSet presAssocID="{FD5CE039-66A1-4782-90FB-4278DAACBAB6}" presName="level3hierChild" presStyleCnt="0"/>
      <dgm:spPr/>
    </dgm:pt>
    <dgm:pt modelId="{D708F81F-205D-476A-ACFD-3226C92D7649}" type="pres">
      <dgm:prSet presAssocID="{F778F3BC-2668-44CE-BD86-A00C82396495}" presName="conn2-1" presStyleLbl="parChTrans1D2" presStyleIdx="4" presStyleCnt="11"/>
      <dgm:spPr/>
      <dgm:t>
        <a:bodyPr/>
        <a:lstStyle/>
        <a:p>
          <a:pPr rtl="1"/>
          <a:endParaRPr lang="fa-IR"/>
        </a:p>
      </dgm:t>
    </dgm:pt>
    <dgm:pt modelId="{B023EC38-F58B-4A9F-B3A5-1555F4AE7387}" type="pres">
      <dgm:prSet presAssocID="{F778F3BC-2668-44CE-BD86-A00C82396495}" presName="connTx" presStyleLbl="parChTrans1D2" presStyleIdx="4" presStyleCnt="11"/>
      <dgm:spPr/>
      <dgm:t>
        <a:bodyPr/>
        <a:lstStyle/>
        <a:p>
          <a:pPr rtl="1"/>
          <a:endParaRPr lang="fa-IR"/>
        </a:p>
      </dgm:t>
    </dgm:pt>
    <dgm:pt modelId="{C7B448E1-2BDD-45B8-94C6-BBDC4CD96AEC}" type="pres">
      <dgm:prSet presAssocID="{A14E63A5-29D5-4CE3-8975-557761ACD057}" presName="root2" presStyleCnt="0"/>
      <dgm:spPr/>
    </dgm:pt>
    <dgm:pt modelId="{CC7309F6-A3CD-445F-88FF-2D38A2887F5F}" type="pres">
      <dgm:prSet presAssocID="{A14E63A5-29D5-4CE3-8975-557761ACD057}" presName="LevelTwoTextNode" presStyleLbl="node2" presStyleIdx="4" presStyleCnt="11" custScaleX="260707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307DDA95-B224-400C-B068-FD7BC0C1B943}" type="pres">
      <dgm:prSet presAssocID="{A14E63A5-29D5-4CE3-8975-557761ACD057}" presName="level3hierChild" presStyleCnt="0"/>
      <dgm:spPr/>
    </dgm:pt>
    <dgm:pt modelId="{9A33F7D0-85AB-4B83-A8B2-4FB3ABB0E3A5}" type="pres">
      <dgm:prSet presAssocID="{62945D56-6DB6-497C-B67A-840CC214F38D}" presName="conn2-1" presStyleLbl="parChTrans1D2" presStyleIdx="5" presStyleCnt="11"/>
      <dgm:spPr/>
      <dgm:t>
        <a:bodyPr/>
        <a:lstStyle/>
        <a:p>
          <a:pPr rtl="1"/>
          <a:endParaRPr lang="fa-IR"/>
        </a:p>
      </dgm:t>
    </dgm:pt>
    <dgm:pt modelId="{62C6F991-4950-4FDE-B2D2-BBFF76BC4A25}" type="pres">
      <dgm:prSet presAssocID="{62945D56-6DB6-497C-B67A-840CC214F38D}" presName="connTx" presStyleLbl="parChTrans1D2" presStyleIdx="5" presStyleCnt="11"/>
      <dgm:spPr/>
      <dgm:t>
        <a:bodyPr/>
        <a:lstStyle/>
        <a:p>
          <a:pPr rtl="1"/>
          <a:endParaRPr lang="fa-IR"/>
        </a:p>
      </dgm:t>
    </dgm:pt>
    <dgm:pt modelId="{4B0AC87F-7D5F-4A2B-BD03-336DF8A8ED8C}" type="pres">
      <dgm:prSet presAssocID="{865B9E93-079E-45E7-9449-B9A680F70FFF}" presName="root2" presStyleCnt="0"/>
      <dgm:spPr/>
    </dgm:pt>
    <dgm:pt modelId="{2BA5B4E5-C831-4E84-BD3D-9D0AA1750713}" type="pres">
      <dgm:prSet presAssocID="{865B9E93-079E-45E7-9449-B9A680F70FFF}" presName="LevelTwoTextNode" presStyleLbl="node2" presStyleIdx="5" presStyleCnt="11" custScaleX="260707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6ADDD430-6D13-429C-9C61-C02C5F1BE00A}" type="pres">
      <dgm:prSet presAssocID="{865B9E93-079E-45E7-9449-B9A680F70FFF}" presName="level3hierChild" presStyleCnt="0"/>
      <dgm:spPr/>
    </dgm:pt>
    <dgm:pt modelId="{80FDB6F3-11FF-456B-8047-3F4EEFCA86C5}" type="pres">
      <dgm:prSet presAssocID="{8321135C-4DE3-423A-9862-89C4D40B1961}" presName="conn2-1" presStyleLbl="parChTrans1D2" presStyleIdx="6" presStyleCnt="11"/>
      <dgm:spPr/>
      <dgm:t>
        <a:bodyPr/>
        <a:lstStyle/>
        <a:p>
          <a:pPr rtl="1"/>
          <a:endParaRPr lang="fa-IR"/>
        </a:p>
      </dgm:t>
    </dgm:pt>
    <dgm:pt modelId="{0AEDE0F2-7067-42DF-AB71-87C72FE611F0}" type="pres">
      <dgm:prSet presAssocID="{8321135C-4DE3-423A-9862-89C4D40B1961}" presName="connTx" presStyleLbl="parChTrans1D2" presStyleIdx="6" presStyleCnt="11"/>
      <dgm:spPr/>
      <dgm:t>
        <a:bodyPr/>
        <a:lstStyle/>
        <a:p>
          <a:pPr rtl="1"/>
          <a:endParaRPr lang="fa-IR"/>
        </a:p>
      </dgm:t>
    </dgm:pt>
    <dgm:pt modelId="{CA07A865-689C-4E15-BBFB-C964E0705153}" type="pres">
      <dgm:prSet presAssocID="{38E9F207-D73D-4535-918F-E0A4E209BA57}" presName="root2" presStyleCnt="0"/>
      <dgm:spPr/>
    </dgm:pt>
    <dgm:pt modelId="{8501DFB1-4E45-401E-9632-C48EBAFFFD90}" type="pres">
      <dgm:prSet presAssocID="{38E9F207-D73D-4535-918F-E0A4E209BA57}" presName="LevelTwoTextNode" presStyleLbl="node2" presStyleIdx="6" presStyleCnt="11" custScaleX="260707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BA4F96EB-32D4-4613-B710-BDA1A7378E8A}" type="pres">
      <dgm:prSet presAssocID="{38E9F207-D73D-4535-918F-E0A4E209BA57}" presName="level3hierChild" presStyleCnt="0"/>
      <dgm:spPr/>
    </dgm:pt>
    <dgm:pt modelId="{A23E03FA-CBE3-4114-8E9D-D5E586072168}" type="pres">
      <dgm:prSet presAssocID="{28840F8C-2B28-4151-8A8A-0E1A7FA42A90}" presName="conn2-1" presStyleLbl="parChTrans1D2" presStyleIdx="7" presStyleCnt="11"/>
      <dgm:spPr/>
      <dgm:t>
        <a:bodyPr/>
        <a:lstStyle/>
        <a:p>
          <a:pPr rtl="1"/>
          <a:endParaRPr lang="fa-IR"/>
        </a:p>
      </dgm:t>
    </dgm:pt>
    <dgm:pt modelId="{133E7102-2ADC-489E-A32D-2AC4C13C9CA9}" type="pres">
      <dgm:prSet presAssocID="{28840F8C-2B28-4151-8A8A-0E1A7FA42A90}" presName="connTx" presStyleLbl="parChTrans1D2" presStyleIdx="7" presStyleCnt="11"/>
      <dgm:spPr/>
      <dgm:t>
        <a:bodyPr/>
        <a:lstStyle/>
        <a:p>
          <a:pPr rtl="1"/>
          <a:endParaRPr lang="fa-IR"/>
        </a:p>
      </dgm:t>
    </dgm:pt>
    <dgm:pt modelId="{9C866B70-854B-49EE-92F4-6568382AE019}" type="pres">
      <dgm:prSet presAssocID="{7DCB8E0E-904B-4537-8A81-3A49E7EBCBD7}" presName="root2" presStyleCnt="0"/>
      <dgm:spPr/>
    </dgm:pt>
    <dgm:pt modelId="{02C02F7F-19F3-4EAE-B790-7DE441D1390B}" type="pres">
      <dgm:prSet presAssocID="{7DCB8E0E-904B-4537-8A81-3A49E7EBCBD7}" presName="LevelTwoTextNode" presStyleLbl="node2" presStyleIdx="7" presStyleCnt="11" custScaleX="260707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4FB0D3E8-B051-4C71-BF2A-65D621E1B9D4}" type="pres">
      <dgm:prSet presAssocID="{7DCB8E0E-904B-4537-8A81-3A49E7EBCBD7}" presName="level3hierChild" presStyleCnt="0"/>
      <dgm:spPr/>
    </dgm:pt>
    <dgm:pt modelId="{C7995D19-5805-4C76-A901-3242B1F7E362}" type="pres">
      <dgm:prSet presAssocID="{A025CBAB-290B-490A-9F20-7BAF199F58C7}" presName="conn2-1" presStyleLbl="parChTrans1D2" presStyleIdx="8" presStyleCnt="11"/>
      <dgm:spPr/>
      <dgm:t>
        <a:bodyPr/>
        <a:lstStyle/>
        <a:p>
          <a:pPr rtl="1"/>
          <a:endParaRPr lang="fa-IR"/>
        </a:p>
      </dgm:t>
    </dgm:pt>
    <dgm:pt modelId="{36A54296-4DC7-4A0F-BEE0-E6108E8C43F9}" type="pres">
      <dgm:prSet presAssocID="{A025CBAB-290B-490A-9F20-7BAF199F58C7}" presName="connTx" presStyleLbl="parChTrans1D2" presStyleIdx="8" presStyleCnt="11"/>
      <dgm:spPr/>
      <dgm:t>
        <a:bodyPr/>
        <a:lstStyle/>
        <a:p>
          <a:pPr rtl="1"/>
          <a:endParaRPr lang="fa-IR"/>
        </a:p>
      </dgm:t>
    </dgm:pt>
    <dgm:pt modelId="{33A6B1F2-6907-4010-970D-76FAABC2866E}" type="pres">
      <dgm:prSet presAssocID="{3BA740A3-D180-4E3F-9841-E7C145B0B642}" presName="root2" presStyleCnt="0"/>
      <dgm:spPr/>
    </dgm:pt>
    <dgm:pt modelId="{DE9950F0-21C9-43D3-8DC8-5A9F565BEC5A}" type="pres">
      <dgm:prSet presAssocID="{3BA740A3-D180-4E3F-9841-E7C145B0B642}" presName="LevelTwoTextNode" presStyleLbl="node2" presStyleIdx="8" presStyleCnt="11" custScaleX="260707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7681FCDA-FFD9-4F20-849B-2F739F349C87}" type="pres">
      <dgm:prSet presAssocID="{3BA740A3-D180-4E3F-9841-E7C145B0B642}" presName="level3hierChild" presStyleCnt="0"/>
      <dgm:spPr/>
    </dgm:pt>
    <dgm:pt modelId="{1CCDC049-1F5A-45E1-BCBE-79B6A3A78CD5}" type="pres">
      <dgm:prSet presAssocID="{B8DBE569-4FE6-4E43-A020-18C498FB3466}" presName="conn2-1" presStyleLbl="parChTrans1D2" presStyleIdx="9" presStyleCnt="11"/>
      <dgm:spPr/>
      <dgm:t>
        <a:bodyPr/>
        <a:lstStyle/>
        <a:p>
          <a:pPr rtl="1"/>
          <a:endParaRPr lang="fa-IR"/>
        </a:p>
      </dgm:t>
    </dgm:pt>
    <dgm:pt modelId="{F6D86AF8-9842-47F4-AAC4-4E2E65F99395}" type="pres">
      <dgm:prSet presAssocID="{B8DBE569-4FE6-4E43-A020-18C498FB3466}" presName="connTx" presStyleLbl="parChTrans1D2" presStyleIdx="9" presStyleCnt="11"/>
      <dgm:spPr/>
      <dgm:t>
        <a:bodyPr/>
        <a:lstStyle/>
        <a:p>
          <a:pPr rtl="1"/>
          <a:endParaRPr lang="fa-IR"/>
        </a:p>
      </dgm:t>
    </dgm:pt>
    <dgm:pt modelId="{4E67698F-A3A5-4077-881E-16F620E88A6C}" type="pres">
      <dgm:prSet presAssocID="{913EF812-18A1-4057-9C1E-7A2815607680}" presName="root2" presStyleCnt="0"/>
      <dgm:spPr/>
    </dgm:pt>
    <dgm:pt modelId="{718C2ABD-8632-4D9B-9C02-EC62833D8E66}" type="pres">
      <dgm:prSet presAssocID="{913EF812-18A1-4057-9C1E-7A2815607680}" presName="LevelTwoTextNode" presStyleLbl="node2" presStyleIdx="9" presStyleCnt="11" custScaleX="260707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AB40AFFE-A0DA-488F-A4DD-11243165A9A5}" type="pres">
      <dgm:prSet presAssocID="{913EF812-18A1-4057-9C1E-7A2815607680}" presName="level3hierChild" presStyleCnt="0"/>
      <dgm:spPr/>
    </dgm:pt>
    <dgm:pt modelId="{B7116C23-850F-4F21-92CC-C3C87E68C7DA}" type="pres">
      <dgm:prSet presAssocID="{13F12638-A9FD-44FA-98E7-23A70BA9BCB0}" presName="conn2-1" presStyleLbl="parChTrans1D2" presStyleIdx="10" presStyleCnt="11"/>
      <dgm:spPr/>
      <dgm:t>
        <a:bodyPr/>
        <a:lstStyle/>
        <a:p>
          <a:pPr rtl="1"/>
          <a:endParaRPr lang="fa-IR"/>
        </a:p>
      </dgm:t>
    </dgm:pt>
    <dgm:pt modelId="{5E7BB016-6F8A-4DFA-876F-B1346F61ED5C}" type="pres">
      <dgm:prSet presAssocID="{13F12638-A9FD-44FA-98E7-23A70BA9BCB0}" presName="connTx" presStyleLbl="parChTrans1D2" presStyleIdx="10" presStyleCnt="11"/>
      <dgm:spPr/>
      <dgm:t>
        <a:bodyPr/>
        <a:lstStyle/>
        <a:p>
          <a:pPr rtl="1"/>
          <a:endParaRPr lang="fa-IR"/>
        </a:p>
      </dgm:t>
    </dgm:pt>
    <dgm:pt modelId="{6F9F535F-C9E6-4F1A-A8D3-6ACB2313C7A8}" type="pres">
      <dgm:prSet presAssocID="{73A7215A-3A14-4A9F-B141-752F392BC493}" presName="root2" presStyleCnt="0"/>
      <dgm:spPr/>
    </dgm:pt>
    <dgm:pt modelId="{6DECA1A0-B141-4A16-B81A-A9E21849F781}" type="pres">
      <dgm:prSet presAssocID="{73A7215A-3A14-4A9F-B141-752F392BC493}" presName="LevelTwoTextNode" presStyleLbl="node2" presStyleIdx="10" presStyleCnt="11" custScaleX="260707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EA6E923D-4BE1-489E-AC61-17CF433E5E14}" type="pres">
      <dgm:prSet presAssocID="{73A7215A-3A14-4A9F-B141-752F392BC493}" presName="level3hierChild" presStyleCnt="0"/>
      <dgm:spPr/>
    </dgm:pt>
  </dgm:ptLst>
  <dgm:cxnLst>
    <dgm:cxn modelId="{9FC0926B-100E-4111-AAD7-63FB325901F1}" type="presOf" srcId="{7DCB8E0E-904B-4537-8A81-3A49E7EBCBD7}" destId="{02C02F7F-19F3-4EAE-B790-7DE441D1390B}" srcOrd="0" destOrd="0" presId="urn:microsoft.com/office/officeart/2008/layout/HorizontalMultiLevelHierarchy"/>
    <dgm:cxn modelId="{C5BF1BA9-F6E8-41A1-B4D8-B44A90CAF894}" srcId="{8336DADA-3032-4B33-8636-3236A6EDF88C}" destId="{913EF812-18A1-4057-9C1E-7A2815607680}" srcOrd="9" destOrd="0" parTransId="{B8DBE569-4FE6-4E43-A020-18C498FB3466}" sibTransId="{12441ED1-E74E-43A2-82A0-5B4DEFED4769}"/>
    <dgm:cxn modelId="{F7699277-C9E2-448C-B126-2B0C64892643}" type="presOf" srcId="{8321135C-4DE3-423A-9862-89C4D40B1961}" destId="{80FDB6F3-11FF-456B-8047-3F4EEFCA86C5}" srcOrd="0" destOrd="0" presId="urn:microsoft.com/office/officeart/2008/layout/HorizontalMultiLevelHierarchy"/>
    <dgm:cxn modelId="{3C3C8F07-49F8-443F-AC2B-1C217A97074D}" type="presOf" srcId="{913EF812-18A1-4057-9C1E-7A2815607680}" destId="{718C2ABD-8632-4D9B-9C02-EC62833D8E66}" srcOrd="0" destOrd="0" presId="urn:microsoft.com/office/officeart/2008/layout/HorizontalMultiLevelHierarchy"/>
    <dgm:cxn modelId="{F0A83D51-B458-45E3-A0D7-CDE4F393079B}" type="presOf" srcId="{F778F3BC-2668-44CE-BD86-A00C82396495}" destId="{B023EC38-F58B-4A9F-B3A5-1555F4AE7387}" srcOrd="1" destOrd="0" presId="urn:microsoft.com/office/officeart/2008/layout/HorizontalMultiLevelHierarchy"/>
    <dgm:cxn modelId="{38B4318D-C920-4231-83AE-180085AAA422}" type="presOf" srcId="{FD5CE039-66A1-4782-90FB-4278DAACBAB6}" destId="{29FEE0AD-B503-4B4F-82B0-1AFDACEF3475}" srcOrd="0" destOrd="0" presId="urn:microsoft.com/office/officeart/2008/layout/HorizontalMultiLevelHierarchy"/>
    <dgm:cxn modelId="{97C0501C-B791-47DC-9306-68DA910DC0B5}" srcId="{8336DADA-3032-4B33-8636-3236A6EDF88C}" destId="{FD5CE039-66A1-4782-90FB-4278DAACBAB6}" srcOrd="3" destOrd="0" parTransId="{44EF9BA5-F62C-4516-A716-649A83F6A5D0}" sibTransId="{709392E4-E50C-4193-8327-2D33A298E920}"/>
    <dgm:cxn modelId="{34D6D433-8083-4687-A084-4C751A2D0F4A}" type="presOf" srcId="{030426DF-507C-44A6-81D1-829DB79FF3A3}" destId="{A765B7BA-F888-46F6-A436-1A9CED2D48E6}" srcOrd="0" destOrd="0" presId="urn:microsoft.com/office/officeart/2008/layout/HorizontalMultiLevelHierarchy"/>
    <dgm:cxn modelId="{385E1A7D-C9C5-475E-A905-7EC480BAEE9C}" type="presOf" srcId="{44EF9BA5-F62C-4516-A716-649A83F6A5D0}" destId="{67362242-92BC-4A92-80A9-51634335DAA6}" srcOrd="0" destOrd="0" presId="urn:microsoft.com/office/officeart/2008/layout/HorizontalMultiLevelHierarchy"/>
    <dgm:cxn modelId="{CD7B02EF-7E62-4CC5-8867-24462073D293}" type="presOf" srcId="{7DC5C399-4446-4A62-8534-622CB203E8D6}" destId="{F5FD74F8-7E1A-421D-A1D6-FE701C7985AD}" srcOrd="1" destOrd="0" presId="urn:microsoft.com/office/officeart/2008/layout/HorizontalMultiLevelHierarchy"/>
    <dgm:cxn modelId="{83BB58C2-1006-44AA-9772-DC63F94501DB}" srcId="{8336DADA-3032-4B33-8636-3236A6EDF88C}" destId="{8A16F89D-60D4-4EF6-9304-7A4340C164C0}" srcOrd="0" destOrd="0" parTransId="{30AFD80F-0E72-4770-B8D1-AF417685BAAD}" sibTransId="{0D12F03D-FB40-44F1-AE4A-11625399B4D2}"/>
    <dgm:cxn modelId="{2778F4D4-CD2A-444D-8460-D4BE67DF532F}" type="presOf" srcId="{28840F8C-2B28-4151-8A8A-0E1A7FA42A90}" destId="{A23E03FA-CBE3-4114-8E9D-D5E586072168}" srcOrd="0" destOrd="0" presId="urn:microsoft.com/office/officeart/2008/layout/HorizontalMultiLevelHierarchy"/>
    <dgm:cxn modelId="{68917C1A-94C2-4E3D-BDDF-5BBEB263EBBB}" type="presOf" srcId="{62945D56-6DB6-497C-B67A-840CC214F38D}" destId="{62C6F991-4950-4FDE-B2D2-BBFF76BC4A25}" srcOrd="1" destOrd="0" presId="urn:microsoft.com/office/officeart/2008/layout/HorizontalMultiLevelHierarchy"/>
    <dgm:cxn modelId="{736EA258-BDCA-4CF3-8CAB-5DFD812EC765}" srcId="{FE3DA3EE-AE90-44D0-8B20-E2BB1355D851}" destId="{8336DADA-3032-4B33-8636-3236A6EDF88C}" srcOrd="0" destOrd="0" parTransId="{0CE801CA-6D0D-4A17-85E6-F0641239E904}" sibTransId="{F6BA8879-3A06-4364-B233-8849A2C4AEA1}"/>
    <dgm:cxn modelId="{B6241618-A02F-42B9-B3AE-8D999C800C78}" type="presOf" srcId="{28840F8C-2B28-4151-8A8A-0E1A7FA42A90}" destId="{133E7102-2ADC-489E-A32D-2AC4C13C9CA9}" srcOrd="1" destOrd="0" presId="urn:microsoft.com/office/officeart/2008/layout/HorizontalMultiLevelHierarchy"/>
    <dgm:cxn modelId="{CD81ACBA-83FF-4D8D-8BD6-902E2A460A76}" type="presOf" srcId="{73A7215A-3A14-4A9F-B141-752F392BC493}" destId="{6DECA1A0-B141-4A16-B81A-A9E21849F781}" srcOrd="0" destOrd="0" presId="urn:microsoft.com/office/officeart/2008/layout/HorizontalMultiLevelHierarchy"/>
    <dgm:cxn modelId="{BCFCA697-5156-42F1-BCE0-FB823AF9C47B}" type="presOf" srcId="{13F12638-A9FD-44FA-98E7-23A70BA9BCB0}" destId="{5E7BB016-6F8A-4DFA-876F-B1346F61ED5C}" srcOrd="1" destOrd="0" presId="urn:microsoft.com/office/officeart/2008/layout/HorizontalMultiLevelHierarchy"/>
    <dgm:cxn modelId="{10360467-FA87-4437-8CD3-DFF6BDFF1CCD}" type="presOf" srcId="{3BA740A3-D180-4E3F-9841-E7C145B0B642}" destId="{DE9950F0-21C9-43D3-8DC8-5A9F565BEC5A}" srcOrd="0" destOrd="0" presId="urn:microsoft.com/office/officeart/2008/layout/HorizontalMultiLevelHierarchy"/>
    <dgm:cxn modelId="{0CEA3779-8AE6-4930-929B-501CCF8A51F8}" type="presOf" srcId="{B8DBE569-4FE6-4E43-A020-18C498FB3466}" destId="{1CCDC049-1F5A-45E1-BCBE-79B6A3A78CD5}" srcOrd="0" destOrd="0" presId="urn:microsoft.com/office/officeart/2008/layout/HorizontalMultiLevelHierarchy"/>
    <dgm:cxn modelId="{9E5C29AC-D18E-40BC-A309-35318C095531}" type="presOf" srcId="{8321135C-4DE3-423A-9862-89C4D40B1961}" destId="{0AEDE0F2-7067-42DF-AB71-87C72FE611F0}" srcOrd="1" destOrd="0" presId="urn:microsoft.com/office/officeart/2008/layout/HorizontalMultiLevelHierarchy"/>
    <dgm:cxn modelId="{22C30AB9-B814-44D9-B1CB-CA6FA4F6F984}" type="presOf" srcId="{A14E63A5-29D5-4CE3-8975-557761ACD057}" destId="{CC7309F6-A3CD-445F-88FF-2D38A2887F5F}" srcOrd="0" destOrd="0" presId="urn:microsoft.com/office/officeart/2008/layout/HorizontalMultiLevelHierarchy"/>
    <dgm:cxn modelId="{992E7F8A-D09F-47A5-AB8C-B4AF5A8428A1}" srcId="{8336DADA-3032-4B33-8636-3236A6EDF88C}" destId="{8AFBE768-2A76-4A7C-944B-0F2B00D18729}" srcOrd="1" destOrd="0" parTransId="{7DC5C399-4446-4A62-8534-622CB203E8D6}" sibTransId="{51AEC838-FA7C-4752-AFFA-5267C68582F2}"/>
    <dgm:cxn modelId="{7ED69B53-9EC7-42DE-813B-1EBC7FA6212A}" type="presOf" srcId="{865B9E93-079E-45E7-9449-B9A680F70FFF}" destId="{2BA5B4E5-C831-4E84-BD3D-9D0AA1750713}" srcOrd="0" destOrd="0" presId="urn:microsoft.com/office/officeart/2008/layout/HorizontalMultiLevelHierarchy"/>
    <dgm:cxn modelId="{18F7ADAF-41F8-4C90-AEB9-1AAB85AC3C6D}" type="presOf" srcId="{8C59E7DB-B77A-4D96-890E-454FCE16024A}" destId="{7091DBB8-1FC0-42B1-AA0A-8FA4EA09CD2F}" srcOrd="0" destOrd="0" presId="urn:microsoft.com/office/officeart/2008/layout/HorizontalMultiLevelHierarchy"/>
    <dgm:cxn modelId="{E859C09A-500A-4275-B1DB-91A197BD3834}" srcId="{8336DADA-3032-4B33-8636-3236A6EDF88C}" destId="{A14E63A5-29D5-4CE3-8975-557761ACD057}" srcOrd="4" destOrd="0" parTransId="{F778F3BC-2668-44CE-BD86-A00C82396495}" sibTransId="{914F1536-CAAC-4563-8CD3-57F7280B70C9}"/>
    <dgm:cxn modelId="{120E3964-1D0C-43DA-9FF8-868B7B41A234}" type="presOf" srcId="{62945D56-6DB6-497C-B67A-840CC214F38D}" destId="{9A33F7D0-85AB-4B83-A8B2-4FB3ABB0E3A5}" srcOrd="0" destOrd="0" presId="urn:microsoft.com/office/officeart/2008/layout/HorizontalMultiLevelHierarchy"/>
    <dgm:cxn modelId="{47CC5705-8E67-44DB-8188-87A47ADF3938}" srcId="{8336DADA-3032-4B33-8636-3236A6EDF88C}" destId="{8C59E7DB-B77A-4D96-890E-454FCE16024A}" srcOrd="2" destOrd="0" parTransId="{030426DF-507C-44A6-81D1-829DB79FF3A3}" sibTransId="{3FB640DD-CAEF-41D2-9A03-CAFD83E8C0E4}"/>
    <dgm:cxn modelId="{3AE3C648-4A82-443A-BB2B-4B38CD82F7FE}" type="presOf" srcId="{030426DF-507C-44A6-81D1-829DB79FF3A3}" destId="{FD7F021D-2D71-4211-9978-5AA5C7D06ED8}" srcOrd="1" destOrd="0" presId="urn:microsoft.com/office/officeart/2008/layout/HorizontalMultiLevelHierarchy"/>
    <dgm:cxn modelId="{72ED7D9C-3801-4B22-AD79-89C88EF6FE54}" srcId="{8336DADA-3032-4B33-8636-3236A6EDF88C}" destId="{865B9E93-079E-45E7-9449-B9A680F70FFF}" srcOrd="5" destOrd="0" parTransId="{62945D56-6DB6-497C-B67A-840CC214F38D}" sibTransId="{A1C979F9-FA89-4FAD-AA07-ABB5156AF434}"/>
    <dgm:cxn modelId="{FD9DA609-035E-4CA5-88E8-41CF6E0A24B9}" type="presOf" srcId="{13F12638-A9FD-44FA-98E7-23A70BA9BCB0}" destId="{B7116C23-850F-4F21-92CC-C3C87E68C7DA}" srcOrd="0" destOrd="0" presId="urn:microsoft.com/office/officeart/2008/layout/HorizontalMultiLevelHierarchy"/>
    <dgm:cxn modelId="{CF29E7C7-AA2B-40A0-83B2-18351E9586E4}" type="presOf" srcId="{8AFBE768-2A76-4A7C-944B-0F2B00D18729}" destId="{6F68F20E-4473-48AA-A9E9-F76FF37EA960}" srcOrd="0" destOrd="0" presId="urn:microsoft.com/office/officeart/2008/layout/HorizontalMultiLevelHierarchy"/>
    <dgm:cxn modelId="{A7B5931A-2AE5-49D5-B0B7-CB6AA054E69A}" srcId="{8336DADA-3032-4B33-8636-3236A6EDF88C}" destId="{38E9F207-D73D-4535-918F-E0A4E209BA57}" srcOrd="6" destOrd="0" parTransId="{8321135C-4DE3-423A-9862-89C4D40B1961}" sibTransId="{1F9EEF04-E20A-473F-80C6-6C2B4FBEDF40}"/>
    <dgm:cxn modelId="{9CB89178-75FA-4121-A81B-6EC0CE06377A}" type="presOf" srcId="{A025CBAB-290B-490A-9F20-7BAF199F58C7}" destId="{36A54296-4DC7-4A0F-BEE0-E6108E8C43F9}" srcOrd="1" destOrd="0" presId="urn:microsoft.com/office/officeart/2008/layout/HorizontalMultiLevelHierarchy"/>
    <dgm:cxn modelId="{6DD65242-6F2F-4BDB-BB9F-8D940FF17817}" srcId="{8336DADA-3032-4B33-8636-3236A6EDF88C}" destId="{7DCB8E0E-904B-4537-8A81-3A49E7EBCBD7}" srcOrd="7" destOrd="0" parTransId="{28840F8C-2B28-4151-8A8A-0E1A7FA42A90}" sibTransId="{8D0BF08A-89C9-4EB9-B6DB-78E46E66F246}"/>
    <dgm:cxn modelId="{8DF6DC53-371B-47EA-879A-BC9B4681715A}" srcId="{8336DADA-3032-4B33-8636-3236A6EDF88C}" destId="{3BA740A3-D180-4E3F-9841-E7C145B0B642}" srcOrd="8" destOrd="0" parTransId="{A025CBAB-290B-490A-9F20-7BAF199F58C7}" sibTransId="{5CFC4BB4-EB83-472C-91ED-B500C91EC8D9}"/>
    <dgm:cxn modelId="{7D8131FB-5430-4632-84A5-727444AD991F}" type="presOf" srcId="{FE3DA3EE-AE90-44D0-8B20-E2BB1355D851}" destId="{83499B5E-AA97-4C4C-A747-49EB4A7353DF}" srcOrd="0" destOrd="0" presId="urn:microsoft.com/office/officeart/2008/layout/HorizontalMultiLevelHierarchy"/>
    <dgm:cxn modelId="{F64DAD16-FD03-47C1-97B2-BD0DB12182B2}" type="presOf" srcId="{8336DADA-3032-4B33-8636-3236A6EDF88C}" destId="{5EDB5632-30E0-4796-9C38-F8BB6B7EB915}" srcOrd="0" destOrd="0" presId="urn:microsoft.com/office/officeart/2008/layout/HorizontalMultiLevelHierarchy"/>
    <dgm:cxn modelId="{977A20BD-3260-4D45-B5FE-3CCE1EB8AB34}" type="presOf" srcId="{8A16F89D-60D4-4EF6-9304-7A4340C164C0}" destId="{43B2172B-4ACC-407E-861B-BEAAF3DFE6CC}" srcOrd="0" destOrd="0" presId="urn:microsoft.com/office/officeart/2008/layout/HorizontalMultiLevelHierarchy"/>
    <dgm:cxn modelId="{0591C488-0DD3-4781-8DC7-DC231653605A}" srcId="{8336DADA-3032-4B33-8636-3236A6EDF88C}" destId="{73A7215A-3A14-4A9F-B141-752F392BC493}" srcOrd="10" destOrd="0" parTransId="{13F12638-A9FD-44FA-98E7-23A70BA9BCB0}" sibTransId="{3E0CC92A-2249-4BC7-B599-1076F6F9CD32}"/>
    <dgm:cxn modelId="{FFF1D28F-9216-4A17-882E-6E80A69C35E6}" type="presOf" srcId="{30AFD80F-0E72-4770-B8D1-AF417685BAAD}" destId="{36552882-C46C-4D43-B9AC-3CA862136A07}" srcOrd="1" destOrd="0" presId="urn:microsoft.com/office/officeart/2008/layout/HorizontalMultiLevelHierarchy"/>
    <dgm:cxn modelId="{642D1F45-069E-4544-9C7D-502B2415A9C6}" type="presOf" srcId="{30AFD80F-0E72-4770-B8D1-AF417685BAAD}" destId="{CA4A8B6B-596A-4C3A-94A1-6BA4792671A5}" srcOrd="0" destOrd="0" presId="urn:microsoft.com/office/officeart/2008/layout/HorizontalMultiLevelHierarchy"/>
    <dgm:cxn modelId="{020AF8C7-BF22-4D74-8C60-2E85AC44D751}" type="presOf" srcId="{38E9F207-D73D-4535-918F-E0A4E209BA57}" destId="{8501DFB1-4E45-401E-9632-C48EBAFFFD90}" srcOrd="0" destOrd="0" presId="urn:microsoft.com/office/officeart/2008/layout/HorizontalMultiLevelHierarchy"/>
    <dgm:cxn modelId="{292CC6D0-91F3-4064-AA02-4C3EC6EA82A8}" type="presOf" srcId="{F778F3BC-2668-44CE-BD86-A00C82396495}" destId="{D708F81F-205D-476A-ACFD-3226C92D7649}" srcOrd="0" destOrd="0" presId="urn:microsoft.com/office/officeart/2008/layout/HorizontalMultiLevelHierarchy"/>
    <dgm:cxn modelId="{C2DA31D2-7041-498F-B861-A3AE6DD908CE}" type="presOf" srcId="{B8DBE569-4FE6-4E43-A020-18C498FB3466}" destId="{F6D86AF8-9842-47F4-AAC4-4E2E65F99395}" srcOrd="1" destOrd="0" presId="urn:microsoft.com/office/officeart/2008/layout/HorizontalMultiLevelHierarchy"/>
    <dgm:cxn modelId="{C7B7A167-8139-4A16-962C-5CE0D70B4638}" type="presOf" srcId="{A025CBAB-290B-490A-9F20-7BAF199F58C7}" destId="{C7995D19-5805-4C76-A901-3242B1F7E362}" srcOrd="0" destOrd="0" presId="urn:microsoft.com/office/officeart/2008/layout/HorizontalMultiLevelHierarchy"/>
    <dgm:cxn modelId="{08FF82B6-FD38-41E9-8EC3-4587175AF7A4}" type="presOf" srcId="{44EF9BA5-F62C-4516-A716-649A83F6A5D0}" destId="{F9D24F74-4162-4A5E-9080-9341CF4B08C0}" srcOrd="1" destOrd="0" presId="urn:microsoft.com/office/officeart/2008/layout/HorizontalMultiLevelHierarchy"/>
    <dgm:cxn modelId="{6D1F7654-0F30-4E7B-ABDC-860F5859EC6B}" type="presOf" srcId="{7DC5C399-4446-4A62-8534-622CB203E8D6}" destId="{AA7FEF9B-5F66-4018-8391-0FE79788C0CD}" srcOrd="0" destOrd="0" presId="urn:microsoft.com/office/officeart/2008/layout/HorizontalMultiLevelHierarchy"/>
    <dgm:cxn modelId="{CA6D3F31-D472-4739-B085-BCDECBB5B66A}" type="presParOf" srcId="{83499B5E-AA97-4C4C-A747-49EB4A7353DF}" destId="{2C7ABD62-177D-4DA6-8685-52708C830660}" srcOrd="0" destOrd="0" presId="urn:microsoft.com/office/officeart/2008/layout/HorizontalMultiLevelHierarchy"/>
    <dgm:cxn modelId="{D8955F56-4305-4AFB-9F9D-1B3CEE7E177E}" type="presParOf" srcId="{2C7ABD62-177D-4DA6-8685-52708C830660}" destId="{5EDB5632-30E0-4796-9C38-F8BB6B7EB915}" srcOrd="0" destOrd="0" presId="urn:microsoft.com/office/officeart/2008/layout/HorizontalMultiLevelHierarchy"/>
    <dgm:cxn modelId="{BEEE701F-215D-4B1F-BE4D-2E339E31B246}" type="presParOf" srcId="{2C7ABD62-177D-4DA6-8685-52708C830660}" destId="{CFA88986-E5DD-4CBA-8E41-610491EC02C4}" srcOrd="1" destOrd="0" presId="urn:microsoft.com/office/officeart/2008/layout/HorizontalMultiLevelHierarchy"/>
    <dgm:cxn modelId="{F5E47964-3190-4AC3-94AB-F1E763DDC8E8}" type="presParOf" srcId="{CFA88986-E5DD-4CBA-8E41-610491EC02C4}" destId="{CA4A8B6B-596A-4C3A-94A1-6BA4792671A5}" srcOrd="0" destOrd="0" presId="urn:microsoft.com/office/officeart/2008/layout/HorizontalMultiLevelHierarchy"/>
    <dgm:cxn modelId="{E7725EB4-F565-4360-950F-3C61FD5658C4}" type="presParOf" srcId="{CA4A8B6B-596A-4C3A-94A1-6BA4792671A5}" destId="{36552882-C46C-4D43-B9AC-3CA862136A07}" srcOrd="0" destOrd="0" presId="urn:microsoft.com/office/officeart/2008/layout/HorizontalMultiLevelHierarchy"/>
    <dgm:cxn modelId="{C1CDD514-6578-4178-A3BE-4C9A0F661FAD}" type="presParOf" srcId="{CFA88986-E5DD-4CBA-8E41-610491EC02C4}" destId="{4052E09A-5C10-4166-B678-17DBCA89A9DE}" srcOrd="1" destOrd="0" presId="urn:microsoft.com/office/officeart/2008/layout/HorizontalMultiLevelHierarchy"/>
    <dgm:cxn modelId="{F67D6C86-4197-4107-9B40-A0CB240D245A}" type="presParOf" srcId="{4052E09A-5C10-4166-B678-17DBCA89A9DE}" destId="{43B2172B-4ACC-407E-861B-BEAAF3DFE6CC}" srcOrd="0" destOrd="0" presId="urn:microsoft.com/office/officeart/2008/layout/HorizontalMultiLevelHierarchy"/>
    <dgm:cxn modelId="{9F4737B3-8A04-45BD-83F4-B1CBFE270A7B}" type="presParOf" srcId="{4052E09A-5C10-4166-B678-17DBCA89A9DE}" destId="{7CA461E1-7334-45FD-885E-A964EC84B53E}" srcOrd="1" destOrd="0" presId="urn:microsoft.com/office/officeart/2008/layout/HorizontalMultiLevelHierarchy"/>
    <dgm:cxn modelId="{9EEA193D-31C1-4AD7-A1EA-E15E8326DEF4}" type="presParOf" srcId="{CFA88986-E5DD-4CBA-8E41-610491EC02C4}" destId="{AA7FEF9B-5F66-4018-8391-0FE79788C0CD}" srcOrd="2" destOrd="0" presId="urn:microsoft.com/office/officeart/2008/layout/HorizontalMultiLevelHierarchy"/>
    <dgm:cxn modelId="{9271CD7E-8351-4417-A0B9-95CB7A390B49}" type="presParOf" srcId="{AA7FEF9B-5F66-4018-8391-0FE79788C0CD}" destId="{F5FD74F8-7E1A-421D-A1D6-FE701C7985AD}" srcOrd="0" destOrd="0" presId="urn:microsoft.com/office/officeart/2008/layout/HorizontalMultiLevelHierarchy"/>
    <dgm:cxn modelId="{2C02425F-CABD-4392-BA73-6DA4D3E5E387}" type="presParOf" srcId="{CFA88986-E5DD-4CBA-8E41-610491EC02C4}" destId="{D975E5AB-1C0B-44AF-8D09-CD5997B3CE6F}" srcOrd="3" destOrd="0" presId="urn:microsoft.com/office/officeart/2008/layout/HorizontalMultiLevelHierarchy"/>
    <dgm:cxn modelId="{42B534E4-B4CE-4409-85DF-4A628EAAF34B}" type="presParOf" srcId="{D975E5AB-1C0B-44AF-8D09-CD5997B3CE6F}" destId="{6F68F20E-4473-48AA-A9E9-F76FF37EA960}" srcOrd="0" destOrd="0" presId="urn:microsoft.com/office/officeart/2008/layout/HorizontalMultiLevelHierarchy"/>
    <dgm:cxn modelId="{16C533EF-806F-416D-94B0-817E2CB2E29F}" type="presParOf" srcId="{D975E5AB-1C0B-44AF-8D09-CD5997B3CE6F}" destId="{56065D04-1E54-48F5-863A-EAC053ED9294}" srcOrd="1" destOrd="0" presId="urn:microsoft.com/office/officeart/2008/layout/HorizontalMultiLevelHierarchy"/>
    <dgm:cxn modelId="{064D2632-7774-45EB-9DDF-BC3FC5F1AF24}" type="presParOf" srcId="{CFA88986-E5DD-4CBA-8E41-610491EC02C4}" destId="{A765B7BA-F888-46F6-A436-1A9CED2D48E6}" srcOrd="4" destOrd="0" presId="urn:microsoft.com/office/officeart/2008/layout/HorizontalMultiLevelHierarchy"/>
    <dgm:cxn modelId="{19864E1A-3312-4B6F-AA89-57F46C356F7A}" type="presParOf" srcId="{A765B7BA-F888-46F6-A436-1A9CED2D48E6}" destId="{FD7F021D-2D71-4211-9978-5AA5C7D06ED8}" srcOrd="0" destOrd="0" presId="urn:microsoft.com/office/officeart/2008/layout/HorizontalMultiLevelHierarchy"/>
    <dgm:cxn modelId="{C74318B8-9003-4799-ADA7-276C179F6630}" type="presParOf" srcId="{CFA88986-E5DD-4CBA-8E41-610491EC02C4}" destId="{FBE2304B-C48F-4F10-A0FC-52CEF8E63D6A}" srcOrd="5" destOrd="0" presId="urn:microsoft.com/office/officeart/2008/layout/HorizontalMultiLevelHierarchy"/>
    <dgm:cxn modelId="{2ADC31DC-FBC7-4747-864D-A6754D4E7F83}" type="presParOf" srcId="{FBE2304B-C48F-4F10-A0FC-52CEF8E63D6A}" destId="{7091DBB8-1FC0-42B1-AA0A-8FA4EA09CD2F}" srcOrd="0" destOrd="0" presId="urn:microsoft.com/office/officeart/2008/layout/HorizontalMultiLevelHierarchy"/>
    <dgm:cxn modelId="{162C9296-EE63-41AD-B54C-0BD5576B2961}" type="presParOf" srcId="{FBE2304B-C48F-4F10-A0FC-52CEF8E63D6A}" destId="{904FA285-4974-4709-BB17-73BC731FA18B}" srcOrd="1" destOrd="0" presId="urn:microsoft.com/office/officeart/2008/layout/HorizontalMultiLevelHierarchy"/>
    <dgm:cxn modelId="{5DB251AF-A35B-43D3-88CC-C472A86EC295}" type="presParOf" srcId="{CFA88986-E5DD-4CBA-8E41-610491EC02C4}" destId="{67362242-92BC-4A92-80A9-51634335DAA6}" srcOrd="6" destOrd="0" presId="urn:microsoft.com/office/officeart/2008/layout/HorizontalMultiLevelHierarchy"/>
    <dgm:cxn modelId="{AE73A198-D7AD-4249-8E61-593EFD46917F}" type="presParOf" srcId="{67362242-92BC-4A92-80A9-51634335DAA6}" destId="{F9D24F74-4162-4A5E-9080-9341CF4B08C0}" srcOrd="0" destOrd="0" presId="urn:microsoft.com/office/officeart/2008/layout/HorizontalMultiLevelHierarchy"/>
    <dgm:cxn modelId="{AF0424D3-BDA3-408D-B3EA-0AA2EA586E24}" type="presParOf" srcId="{CFA88986-E5DD-4CBA-8E41-610491EC02C4}" destId="{49BA692F-CFA1-4CE4-A054-E4EF1B4E501C}" srcOrd="7" destOrd="0" presId="urn:microsoft.com/office/officeart/2008/layout/HorizontalMultiLevelHierarchy"/>
    <dgm:cxn modelId="{FADD6588-2938-437A-A83A-CA09B2B8867E}" type="presParOf" srcId="{49BA692F-CFA1-4CE4-A054-E4EF1B4E501C}" destId="{29FEE0AD-B503-4B4F-82B0-1AFDACEF3475}" srcOrd="0" destOrd="0" presId="urn:microsoft.com/office/officeart/2008/layout/HorizontalMultiLevelHierarchy"/>
    <dgm:cxn modelId="{161520B4-93B5-4CFC-8CFB-1B18775B575B}" type="presParOf" srcId="{49BA692F-CFA1-4CE4-A054-E4EF1B4E501C}" destId="{F81B58ED-55F5-4A72-A305-A227E974FAE2}" srcOrd="1" destOrd="0" presId="urn:microsoft.com/office/officeart/2008/layout/HorizontalMultiLevelHierarchy"/>
    <dgm:cxn modelId="{88EBDBCC-C170-474B-82FA-F18BF6071586}" type="presParOf" srcId="{CFA88986-E5DD-4CBA-8E41-610491EC02C4}" destId="{D708F81F-205D-476A-ACFD-3226C92D7649}" srcOrd="8" destOrd="0" presId="urn:microsoft.com/office/officeart/2008/layout/HorizontalMultiLevelHierarchy"/>
    <dgm:cxn modelId="{051E3533-A06A-4E1F-B9FA-7249F0749C49}" type="presParOf" srcId="{D708F81F-205D-476A-ACFD-3226C92D7649}" destId="{B023EC38-F58B-4A9F-B3A5-1555F4AE7387}" srcOrd="0" destOrd="0" presId="urn:microsoft.com/office/officeart/2008/layout/HorizontalMultiLevelHierarchy"/>
    <dgm:cxn modelId="{519C0A9F-032A-408C-8350-DC561B1B5CB1}" type="presParOf" srcId="{CFA88986-E5DD-4CBA-8E41-610491EC02C4}" destId="{C7B448E1-2BDD-45B8-94C6-BBDC4CD96AEC}" srcOrd="9" destOrd="0" presId="urn:microsoft.com/office/officeart/2008/layout/HorizontalMultiLevelHierarchy"/>
    <dgm:cxn modelId="{999B361C-2540-459E-A54F-11B9C550FDDD}" type="presParOf" srcId="{C7B448E1-2BDD-45B8-94C6-BBDC4CD96AEC}" destId="{CC7309F6-A3CD-445F-88FF-2D38A2887F5F}" srcOrd="0" destOrd="0" presId="urn:microsoft.com/office/officeart/2008/layout/HorizontalMultiLevelHierarchy"/>
    <dgm:cxn modelId="{95C4DAAE-D8E4-48A1-AF0D-B22E59D18D49}" type="presParOf" srcId="{C7B448E1-2BDD-45B8-94C6-BBDC4CD96AEC}" destId="{307DDA95-B224-400C-B068-FD7BC0C1B943}" srcOrd="1" destOrd="0" presId="urn:microsoft.com/office/officeart/2008/layout/HorizontalMultiLevelHierarchy"/>
    <dgm:cxn modelId="{0A7FB06C-D950-4EF9-87AC-AC3E1B94F1CA}" type="presParOf" srcId="{CFA88986-E5DD-4CBA-8E41-610491EC02C4}" destId="{9A33F7D0-85AB-4B83-A8B2-4FB3ABB0E3A5}" srcOrd="10" destOrd="0" presId="urn:microsoft.com/office/officeart/2008/layout/HorizontalMultiLevelHierarchy"/>
    <dgm:cxn modelId="{5871B7C6-BFC8-4EF1-8580-C530239A52AF}" type="presParOf" srcId="{9A33F7D0-85AB-4B83-A8B2-4FB3ABB0E3A5}" destId="{62C6F991-4950-4FDE-B2D2-BBFF76BC4A25}" srcOrd="0" destOrd="0" presId="urn:microsoft.com/office/officeart/2008/layout/HorizontalMultiLevelHierarchy"/>
    <dgm:cxn modelId="{F55B9F2B-7AA1-4B5D-B2CB-D8F8D0CCC5E4}" type="presParOf" srcId="{CFA88986-E5DD-4CBA-8E41-610491EC02C4}" destId="{4B0AC87F-7D5F-4A2B-BD03-336DF8A8ED8C}" srcOrd="11" destOrd="0" presId="urn:microsoft.com/office/officeart/2008/layout/HorizontalMultiLevelHierarchy"/>
    <dgm:cxn modelId="{04FB10FB-9E35-4786-B537-CC89DBB39AD5}" type="presParOf" srcId="{4B0AC87F-7D5F-4A2B-BD03-336DF8A8ED8C}" destId="{2BA5B4E5-C831-4E84-BD3D-9D0AA1750713}" srcOrd="0" destOrd="0" presId="urn:microsoft.com/office/officeart/2008/layout/HorizontalMultiLevelHierarchy"/>
    <dgm:cxn modelId="{A0F36F92-6258-40AC-B158-4E53B0D6B9A4}" type="presParOf" srcId="{4B0AC87F-7D5F-4A2B-BD03-336DF8A8ED8C}" destId="{6ADDD430-6D13-429C-9C61-C02C5F1BE00A}" srcOrd="1" destOrd="0" presId="urn:microsoft.com/office/officeart/2008/layout/HorizontalMultiLevelHierarchy"/>
    <dgm:cxn modelId="{1748C883-8F5A-4F6A-A51D-6E20F8C20734}" type="presParOf" srcId="{CFA88986-E5DD-4CBA-8E41-610491EC02C4}" destId="{80FDB6F3-11FF-456B-8047-3F4EEFCA86C5}" srcOrd="12" destOrd="0" presId="urn:microsoft.com/office/officeart/2008/layout/HorizontalMultiLevelHierarchy"/>
    <dgm:cxn modelId="{40EAD6FF-CFC4-41F9-96F5-BE4A5696768E}" type="presParOf" srcId="{80FDB6F3-11FF-456B-8047-3F4EEFCA86C5}" destId="{0AEDE0F2-7067-42DF-AB71-87C72FE611F0}" srcOrd="0" destOrd="0" presId="urn:microsoft.com/office/officeart/2008/layout/HorizontalMultiLevelHierarchy"/>
    <dgm:cxn modelId="{B0463553-63F3-4A06-9294-32B4576D2587}" type="presParOf" srcId="{CFA88986-E5DD-4CBA-8E41-610491EC02C4}" destId="{CA07A865-689C-4E15-BBFB-C964E0705153}" srcOrd="13" destOrd="0" presId="urn:microsoft.com/office/officeart/2008/layout/HorizontalMultiLevelHierarchy"/>
    <dgm:cxn modelId="{C37A42E6-92DF-4F0C-85F0-A08A2705D4B1}" type="presParOf" srcId="{CA07A865-689C-4E15-BBFB-C964E0705153}" destId="{8501DFB1-4E45-401E-9632-C48EBAFFFD90}" srcOrd="0" destOrd="0" presId="urn:microsoft.com/office/officeart/2008/layout/HorizontalMultiLevelHierarchy"/>
    <dgm:cxn modelId="{17399566-C46D-4310-B82D-CA073A6E2FDC}" type="presParOf" srcId="{CA07A865-689C-4E15-BBFB-C964E0705153}" destId="{BA4F96EB-32D4-4613-B710-BDA1A7378E8A}" srcOrd="1" destOrd="0" presId="urn:microsoft.com/office/officeart/2008/layout/HorizontalMultiLevelHierarchy"/>
    <dgm:cxn modelId="{D5474921-4C62-423B-9A3B-0CE4E27299A6}" type="presParOf" srcId="{CFA88986-E5DD-4CBA-8E41-610491EC02C4}" destId="{A23E03FA-CBE3-4114-8E9D-D5E586072168}" srcOrd="14" destOrd="0" presId="urn:microsoft.com/office/officeart/2008/layout/HorizontalMultiLevelHierarchy"/>
    <dgm:cxn modelId="{DEF9BC6F-A8F6-49DC-AB42-3ACBA363349F}" type="presParOf" srcId="{A23E03FA-CBE3-4114-8E9D-D5E586072168}" destId="{133E7102-2ADC-489E-A32D-2AC4C13C9CA9}" srcOrd="0" destOrd="0" presId="urn:microsoft.com/office/officeart/2008/layout/HorizontalMultiLevelHierarchy"/>
    <dgm:cxn modelId="{8D7FE3C8-5A3D-45DB-8364-56EA4BBB4B5F}" type="presParOf" srcId="{CFA88986-E5DD-4CBA-8E41-610491EC02C4}" destId="{9C866B70-854B-49EE-92F4-6568382AE019}" srcOrd="15" destOrd="0" presId="urn:microsoft.com/office/officeart/2008/layout/HorizontalMultiLevelHierarchy"/>
    <dgm:cxn modelId="{6C1F2FFA-C0D1-4F55-A2F3-A6D35B54E45E}" type="presParOf" srcId="{9C866B70-854B-49EE-92F4-6568382AE019}" destId="{02C02F7F-19F3-4EAE-B790-7DE441D1390B}" srcOrd="0" destOrd="0" presId="urn:microsoft.com/office/officeart/2008/layout/HorizontalMultiLevelHierarchy"/>
    <dgm:cxn modelId="{62A2A002-7E44-481A-90DD-CA0838E37842}" type="presParOf" srcId="{9C866B70-854B-49EE-92F4-6568382AE019}" destId="{4FB0D3E8-B051-4C71-BF2A-65D621E1B9D4}" srcOrd="1" destOrd="0" presId="urn:microsoft.com/office/officeart/2008/layout/HorizontalMultiLevelHierarchy"/>
    <dgm:cxn modelId="{7D06B613-B556-4429-8A34-96A1051FF62D}" type="presParOf" srcId="{CFA88986-E5DD-4CBA-8E41-610491EC02C4}" destId="{C7995D19-5805-4C76-A901-3242B1F7E362}" srcOrd="16" destOrd="0" presId="urn:microsoft.com/office/officeart/2008/layout/HorizontalMultiLevelHierarchy"/>
    <dgm:cxn modelId="{9F45DFB0-5BEC-458D-A1CA-26A8CF2DA0E2}" type="presParOf" srcId="{C7995D19-5805-4C76-A901-3242B1F7E362}" destId="{36A54296-4DC7-4A0F-BEE0-E6108E8C43F9}" srcOrd="0" destOrd="0" presId="urn:microsoft.com/office/officeart/2008/layout/HorizontalMultiLevelHierarchy"/>
    <dgm:cxn modelId="{A21066D2-43CB-488C-94C7-1F8111BCE81D}" type="presParOf" srcId="{CFA88986-E5DD-4CBA-8E41-610491EC02C4}" destId="{33A6B1F2-6907-4010-970D-76FAABC2866E}" srcOrd="17" destOrd="0" presId="urn:microsoft.com/office/officeart/2008/layout/HorizontalMultiLevelHierarchy"/>
    <dgm:cxn modelId="{5AC982DE-49E6-4F7C-88A3-B3D1B50ACF63}" type="presParOf" srcId="{33A6B1F2-6907-4010-970D-76FAABC2866E}" destId="{DE9950F0-21C9-43D3-8DC8-5A9F565BEC5A}" srcOrd="0" destOrd="0" presId="urn:microsoft.com/office/officeart/2008/layout/HorizontalMultiLevelHierarchy"/>
    <dgm:cxn modelId="{27869FD2-2C06-472A-8628-B49E8E6D218A}" type="presParOf" srcId="{33A6B1F2-6907-4010-970D-76FAABC2866E}" destId="{7681FCDA-FFD9-4F20-849B-2F739F349C87}" srcOrd="1" destOrd="0" presId="urn:microsoft.com/office/officeart/2008/layout/HorizontalMultiLevelHierarchy"/>
    <dgm:cxn modelId="{793C7074-C600-4E83-AE50-A4ED580B35DA}" type="presParOf" srcId="{CFA88986-E5DD-4CBA-8E41-610491EC02C4}" destId="{1CCDC049-1F5A-45E1-BCBE-79B6A3A78CD5}" srcOrd="18" destOrd="0" presId="urn:microsoft.com/office/officeart/2008/layout/HorizontalMultiLevelHierarchy"/>
    <dgm:cxn modelId="{4B5CB7EE-5BD8-43FA-957B-B6283B54F91C}" type="presParOf" srcId="{1CCDC049-1F5A-45E1-BCBE-79B6A3A78CD5}" destId="{F6D86AF8-9842-47F4-AAC4-4E2E65F99395}" srcOrd="0" destOrd="0" presId="urn:microsoft.com/office/officeart/2008/layout/HorizontalMultiLevelHierarchy"/>
    <dgm:cxn modelId="{1F26D8C9-FFB2-4400-A8B5-7CB082C3FAC4}" type="presParOf" srcId="{CFA88986-E5DD-4CBA-8E41-610491EC02C4}" destId="{4E67698F-A3A5-4077-881E-16F620E88A6C}" srcOrd="19" destOrd="0" presId="urn:microsoft.com/office/officeart/2008/layout/HorizontalMultiLevelHierarchy"/>
    <dgm:cxn modelId="{D33CD9CE-595B-43CF-AA58-F1D07DF01A77}" type="presParOf" srcId="{4E67698F-A3A5-4077-881E-16F620E88A6C}" destId="{718C2ABD-8632-4D9B-9C02-EC62833D8E66}" srcOrd="0" destOrd="0" presId="urn:microsoft.com/office/officeart/2008/layout/HorizontalMultiLevelHierarchy"/>
    <dgm:cxn modelId="{60F7EC26-3F06-4D89-8D12-9BED7E9F27FF}" type="presParOf" srcId="{4E67698F-A3A5-4077-881E-16F620E88A6C}" destId="{AB40AFFE-A0DA-488F-A4DD-11243165A9A5}" srcOrd="1" destOrd="0" presId="urn:microsoft.com/office/officeart/2008/layout/HorizontalMultiLevelHierarchy"/>
    <dgm:cxn modelId="{11C320F6-44B0-4B94-9D97-7226F625A9D2}" type="presParOf" srcId="{CFA88986-E5DD-4CBA-8E41-610491EC02C4}" destId="{B7116C23-850F-4F21-92CC-C3C87E68C7DA}" srcOrd="20" destOrd="0" presId="urn:microsoft.com/office/officeart/2008/layout/HorizontalMultiLevelHierarchy"/>
    <dgm:cxn modelId="{2AC3A531-D64E-46FF-B092-7DBE92615244}" type="presParOf" srcId="{B7116C23-850F-4F21-92CC-C3C87E68C7DA}" destId="{5E7BB016-6F8A-4DFA-876F-B1346F61ED5C}" srcOrd="0" destOrd="0" presId="urn:microsoft.com/office/officeart/2008/layout/HorizontalMultiLevelHierarchy"/>
    <dgm:cxn modelId="{4111E085-BC65-4F01-BEC3-386BF0AD3F32}" type="presParOf" srcId="{CFA88986-E5DD-4CBA-8E41-610491EC02C4}" destId="{6F9F535F-C9E6-4F1A-A8D3-6ACB2313C7A8}" srcOrd="21" destOrd="0" presId="urn:microsoft.com/office/officeart/2008/layout/HorizontalMultiLevelHierarchy"/>
    <dgm:cxn modelId="{97FC703C-EE27-4717-A47C-0F8E4C9BA9BD}" type="presParOf" srcId="{6F9F535F-C9E6-4F1A-A8D3-6ACB2313C7A8}" destId="{6DECA1A0-B141-4A16-B81A-A9E21849F781}" srcOrd="0" destOrd="0" presId="urn:microsoft.com/office/officeart/2008/layout/HorizontalMultiLevelHierarchy"/>
    <dgm:cxn modelId="{8F218650-BE6C-4E3B-8CFC-E6CC33DC18A4}" type="presParOf" srcId="{6F9F535F-C9E6-4F1A-A8D3-6ACB2313C7A8}" destId="{EA6E923D-4BE1-489E-AC61-17CF433E5E14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B7F747F-A96D-486C-9A70-AFE19016AB3D}">
      <dsp:nvSpPr>
        <dsp:cNvPr id="0" name=""/>
        <dsp:cNvSpPr/>
      </dsp:nvSpPr>
      <dsp:spPr>
        <a:xfrm>
          <a:off x="1155699" y="0"/>
          <a:ext cx="5308600" cy="5308600"/>
        </a:xfrm>
        <a:prstGeom prst="ellipse">
          <a:avLst/>
        </a:prstGeom>
        <a:gradFill flip="none" rotWithShape="1">
          <a:gsLst>
            <a:gs pos="0">
              <a:schemeClr val="bg1"/>
            </a:gs>
            <a:gs pos="68000">
              <a:schemeClr val="accent1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100000" t="100000"/>
          </a:path>
          <a:tileRect r="-100000" b="-100000"/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1800" kern="1200" dirty="0">
            <a:solidFill>
              <a:srgbClr val="FFFF00"/>
            </a:solidFill>
            <a:effectLst>
              <a:glow rad="127000">
                <a:schemeClr val="tx1"/>
              </a:glow>
            </a:effectLst>
            <a:cs typeface="B Titr" panose="00000700000000000000" pitchFamily="2" charset="-78"/>
          </a:endParaRPr>
        </a:p>
      </dsp:txBody>
      <dsp:txXfrm>
        <a:off x="3067857" y="265429"/>
        <a:ext cx="1484284" cy="796290"/>
      </dsp:txXfrm>
    </dsp:sp>
    <dsp:sp modelId="{F4AFE3AD-E3CD-40EB-94F3-7A71E3B351E7}">
      <dsp:nvSpPr>
        <dsp:cNvPr id="0" name=""/>
        <dsp:cNvSpPr/>
      </dsp:nvSpPr>
      <dsp:spPr>
        <a:xfrm>
          <a:off x="1686559" y="1061719"/>
          <a:ext cx="4246880" cy="4246880"/>
        </a:xfrm>
        <a:prstGeom prst="ellipse">
          <a:avLst/>
        </a:prstGeom>
        <a:gradFill rotWithShape="0">
          <a:gsLst>
            <a:gs pos="0">
              <a:srgbClr val="FF0000"/>
            </a:gs>
            <a:gs pos="68000">
              <a:schemeClr val="accent1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2000" kern="1200" dirty="0">
            <a:solidFill>
              <a:srgbClr val="FFFF00"/>
            </a:solidFill>
            <a:effectLst>
              <a:glow rad="127000">
                <a:schemeClr val="tx1"/>
              </a:glow>
            </a:effectLst>
            <a:cs typeface="B Titr" panose="00000700000000000000" pitchFamily="2" charset="-78"/>
          </a:endParaRPr>
        </a:p>
      </dsp:txBody>
      <dsp:txXfrm>
        <a:off x="3067857" y="1316532"/>
        <a:ext cx="1484284" cy="764438"/>
      </dsp:txXfrm>
    </dsp:sp>
    <dsp:sp modelId="{F1FCA90B-7916-4814-8CDB-99E4C8C9EE93}">
      <dsp:nvSpPr>
        <dsp:cNvPr id="0" name=""/>
        <dsp:cNvSpPr/>
      </dsp:nvSpPr>
      <dsp:spPr>
        <a:xfrm>
          <a:off x="2217419" y="2123439"/>
          <a:ext cx="3185160" cy="3185160"/>
        </a:xfrm>
        <a:prstGeom prst="ellipse">
          <a:avLst/>
        </a:prstGeom>
        <a:gradFill rotWithShape="0">
          <a:gsLst>
            <a:gs pos="0">
              <a:srgbClr val="FFFF00"/>
            </a:gs>
            <a:gs pos="68000">
              <a:schemeClr val="accent1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2000" kern="1200" dirty="0">
            <a:solidFill>
              <a:srgbClr val="FFFF00"/>
            </a:solidFill>
            <a:effectLst>
              <a:glow rad="127000">
                <a:schemeClr val="tx1"/>
              </a:glow>
            </a:effectLst>
            <a:cs typeface="B Titr" panose="00000700000000000000" pitchFamily="2" charset="-78"/>
          </a:endParaRPr>
        </a:p>
      </dsp:txBody>
      <dsp:txXfrm>
        <a:off x="3067857" y="2362326"/>
        <a:ext cx="1484284" cy="716661"/>
      </dsp:txXfrm>
    </dsp:sp>
    <dsp:sp modelId="{185C7D55-B1F2-4F89-90D1-2CD84A3C8A47}">
      <dsp:nvSpPr>
        <dsp:cNvPr id="0" name=""/>
        <dsp:cNvSpPr/>
      </dsp:nvSpPr>
      <dsp:spPr>
        <a:xfrm>
          <a:off x="2748279" y="3185159"/>
          <a:ext cx="2123440" cy="2123440"/>
        </a:xfrm>
        <a:prstGeom prst="ellipse">
          <a:avLst/>
        </a:prstGeom>
        <a:gradFill rotWithShape="0">
          <a:gsLst>
            <a:gs pos="0">
              <a:srgbClr val="00B050"/>
            </a:gs>
            <a:gs pos="68000">
              <a:schemeClr val="accent1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2000" kern="1200" dirty="0">
            <a:solidFill>
              <a:srgbClr val="FF0000"/>
            </a:solidFill>
            <a:effectLst>
              <a:glow rad="127000">
                <a:schemeClr val="tx1"/>
              </a:glow>
            </a:effectLst>
            <a:cs typeface="B Titr" panose="00000700000000000000" pitchFamily="2" charset="-78"/>
          </a:endParaRPr>
        </a:p>
      </dsp:txBody>
      <dsp:txXfrm>
        <a:off x="3059250" y="3716019"/>
        <a:ext cx="1501498" cy="106172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323179B-DB6D-4A36-ADEF-5232394C8465}">
      <dsp:nvSpPr>
        <dsp:cNvPr id="0" name=""/>
        <dsp:cNvSpPr/>
      </dsp:nvSpPr>
      <dsp:spPr>
        <a:xfrm>
          <a:off x="282501" y="4506"/>
          <a:ext cx="4006997" cy="583571"/>
        </a:xfrm>
        <a:prstGeom prst="rightArrow">
          <a:avLst>
            <a:gd name="adj1" fmla="val 50000"/>
            <a:gd name="adj2" fmla="val 5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254000" bIns="92642" numCol="1" spcCol="1270" anchor="ctr" anchorCtr="0">
          <a:noAutofit/>
        </a:bodyPr>
        <a:lstStyle/>
        <a:p>
          <a:pPr lvl="0" algn="l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dirty="0" smtClean="0">
              <a:solidFill>
                <a:srgbClr val="FFFF00"/>
              </a:solidFill>
              <a:cs typeface="B Titr" panose="00000700000000000000" pitchFamily="2" charset="-78"/>
            </a:rPr>
            <a:t>سن</a:t>
          </a:r>
          <a:endParaRPr lang="fa-IR" sz="1400" kern="1200" dirty="0">
            <a:solidFill>
              <a:srgbClr val="FFFF00"/>
            </a:solidFill>
            <a:cs typeface="B Titr" panose="00000700000000000000" pitchFamily="2" charset="-78"/>
          </a:endParaRPr>
        </a:p>
      </dsp:txBody>
      <dsp:txXfrm>
        <a:off x="282501" y="150399"/>
        <a:ext cx="3861104" cy="291785"/>
      </dsp:txXfrm>
    </dsp:sp>
    <dsp:sp modelId="{3B1C5DE9-C14B-44B6-A6ED-F1E28A7BEB99}">
      <dsp:nvSpPr>
        <dsp:cNvPr id="0" name=""/>
        <dsp:cNvSpPr/>
      </dsp:nvSpPr>
      <dsp:spPr>
        <a:xfrm>
          <a:off x="282501" y="454524"/>
          <a:ext cx="1234155" cy="112417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lvl="0" algn="just" defTabSz="533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1200" kern="1200" dirty="0">
            <a:cs typeface="B Titr" panose="00000700000000000000" pitchFamily="2" charset="-78"/>
          </a:endParaRPr>
        </a:p>
      </dsp:txBody>
      <dsp:txXfrm>
        <a:off x="282501" y="454524"/>
        <a:ext cx="1234155" cy="1124173"/>
      </dsp:txXfrm>
    </dsp:sp>
    <dsp:sp modelId="{EC24904D-03EF-4303-AFD2-9DF7E03DE2AB}">
      <dsp:nvSpPr>
        <dsp:cNvPr id="0" name=""/>
        <dsp:cNvSpPr/>
      </dsp:nvSpPr>
      <dsp:spPr>
        <a:xfrm>
          <a:off x="1516656" y="199030"/>
          <a:ext cx="2772841" cy="583571"/>
        </a:xfrm>
        <a:prstGeom prst="rightArrow">
          <a:avLst>
            <a:gd name="adj1" fmla="val 50000"/>
            <a:gd name="adj2" fmla="val 5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254000" bIns="92642" numCol="1" spcCol="1270" anchor="ctr" anchorCtr="0">
          <a:noAutofit/>
        </a:bodyPr>
        <a:lstStyle/>
        <a:p>
          <a:pPr lvl="0" algn="l" defTabSz="533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200" kern="1200" dirty="0" smtClean="0">
              <a:solidFill>
                <a:srgbClr val="FFFF00"/>
              </a:solidFill>
              <a:cs typeface="B Titr" panose="00000700000000000000" pitchFamily="2" charset="-78"/>
            </a:rPr>
            <a:t>جنس</a:t>
          </a:r>
          <a:endParaRPr lang="fa-IR" sz="1200" kern="1200" dirty="0">
            <a:solidFill>
              <a:srgbClr val="FFFF00"/>
            </a:solidFill>
            <a:cs typeface="B Titr" panose="00000700000000000000" pitchFamily="2" charset="-78"/>
          </a:endParaRPr>
        </a:p>
      </dsp:txBody>
      <dsp:txXfrm>
        <a:off x="1516656" y="344923"/>
        <a:ext cx="2626948" cy="291785"/>
      </dsp:txXfrm>
    </dsp:sp>
    <dsp:sp modelId="{D380F6DA-1FE3-45B1-9DCD-CE7D4D39E20A}">
      <dsp:nvSpPr>
        <dsp:cNvPr id="0" name=""/>
        <dsp:cNvSpPr/>
      </dsp:nvSpPr>
      <dsp:spPr>
        <a:xfrm>
          <a:off x="1516656" y="649048"/>
          <a:ext cx="1234155" cy="112417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just" defTabSz="488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1100" kern="1200" dirty="0">
            <a:cs typeface="B Titr" panose="00000700000000000000" pitchFamily="2" charset="-78"/>
          </a:endParaRPr>
        </a:p>
      </dsp:txBody>
      <dsp:txXfrm>
        <a:off x="1516656" y="649048"/>
        <a:ext cx="1234155" cy="1124173"/>
      </dsp:txXfrm>
    </dsp:sp>
    <dsp:sp modelId="{15425F46-3A91-4F8B-9717-6B40F5CB0433}">
      <dsp:nvSpPr>
        <dsp:cNvPr id="0" name=""/>
        <dsp:cNvSpPr/>
      </dsp:nvSpPr>
      <dsp:spPr>
        <a:xfrm>
          <a:off x="2750811" y="393554"/>
          <a:ext cx="1538686" cy="583571"/>
        </a:xfrm>
        <a:prstGeom prst="rightArrow">
          <a:avLst>
            <a:gd name="adj1" fmla="val 50000"/>
            <a:gd name="adj2" fmla="val 5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254000" bIns="92642" numCol="1" spcCol="1270" anchor="ctr" anchorCtr="0">
          <a:noAutofit/>
        </a:bodyPr>
        <a:lstStyle/>
        <a:p>
          <a:pPr lvl="0" algn="ctr" defTabSz="488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100" kern="1200" dirty="0" smtClean="0">
              <a:solidFill>
                <a:srgbClr val="FFFF00"/>
              </a:solidFill>
              <a:cs typeface="B Titr" panose="00000700000000000000" pitchFamily="2" charset="-78"/>
            </a:rPr>
            <a:t>تحصیلات</a:t>
          </a:r>
          <a:endParaRPr lang="fa-IR" sz="1100" kern="1200" dirty="0">
            <a:solidFill>
              <a:srgbClr val="FFFF00"/>
            </a:solidFill>
            <a:cs typeface="B Titr" panose="00000700000000000000" pitchFamily="2" charset="-78"/>
          </a:endParaRPr>
        </a:p>
      </dsp:txBody>
      <dsp:txXfrm>
        <a:off x="2750811" y="539447"/>
        <a:ext cx="1392793" cy="291785"/>
      </dsp:txXfrm>
    </dsp:sp>
    <dsp:sp modelId="{FD67D533-E5B1-40A6-A9A8-FCC1661D5FED}">
      <dsp:nvSpPr>
        <dsp:cNvPr id="0" name=""/>
        <dsp:cNvSpPr/>
      </dsp:nvSpPr>
      <dsp:spPr>
        <a:xfrm>
          <a:off x="2750811" y="843572"/>
          <a:ext cx="1234155" cy="110772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just" defTabSz="488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1100" kern="1200" dirty="0">
            <a:cs typeface="B Titr" panose="00000700000000000000" pitchFamily="2" charset="-78"/>
          </a:endParaRPr>
        </a:p>
      </dsp:txBody>
      <dsp:txXfrm>
        <a:off x="2750811" y="843572"/>
        <a:ext cx="1234155" cy="110772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323179B-DB6D-4A36-ADEF-5232394C8465}">
      <dsp:nvSpPr>
        <dsp:cNvPr id="0" name=""/>
        <dsp:cNvSpPr/>
      </dsp:nvSpPr>
      <dsp:spPr>
        <a:xfrm>
          <a:off x="0" y="71050"/>
          <a:ext cx="3886199" cy="566024"/>
        </a:xfrm>
        <a:prstGeom prst="rightArrow">
          <a:avLst>
            <a:gd name="adj1" fmla="val 50000"/>
            <a:gd name="adj2" fmla="val 5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254000" bIns="89856" numCol="1" spcCol="1270" anchor="ctr" anchorCtr="0">
          <a:noAutofit/>
        </a:bodyPr>
        <a:lstStyle/>
        <a:p>
          <a:pPr lvl="0" algn="l" defTabSz="533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200" kern="1200" dirty="0" smtClean="0">
              <a:solidFill>
                <a:srgbClr val="FFFF00"/>
              </a:solidFill>
              <a:cs typeface="B Titr" panose="00000700000000000000" pitchFamily="2" charset="-78"/>
            </a:rPr>
            <a:t>نگرش های منفی</a:t>
          </a:r>
          <a:endParaRPr lang="fa-IR" sz="1200" kern="1200" dirty="0">
            <a:solidFill>
              <a:srgbClr val="FFFF00"/>
            </a:solidFill>
            <a:cs typeface="B Titr" panose="00000700000000000000" pitchFamily="2" charset="-78"/>
          </a:endParaRPr>
        </a:p>
      </dsp:txBody>
      <dsp:txXfrm>
        <a:off x="0" y="212556"/>
        <a:ext cx="3744693" cy="283012"/>
      </dsp:txXfrm>
    </dsp:sp>
    <dsp:sp modelId="{3B1C5DE9-C14B-44B6-A6ED-F1E28A7BEB99}">
      <dsp:nvSpPr>
        <dsp:cNvPr id="0" name=""/>
        <dsp:cNvSpPr/>
      </dsp:nvSpPr>
      <dsp:spPr>
        <a:xfrm>
          <a:off x="0" y="508940"/>
          <a:ext cx="1795424" cy="126339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lvl="0" algn="just" defTabSz="533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1200" kern="1200" dirty="0">
            <a:cs typeface="B Titr" panose="00000700000000000000" pitchFamily="2" charset="-78"/>
          </a:endParaRPr>
        </a:p>
      </dsp:txBody>
      <dsp:txXfrm>
        <a:off x="0" y="508940"/>
        <a:ext cx="1795424" cy="1263397"/>
      </dsp:txXfrm>
    </dsp:sp>
    <dsp:sp modelId="{EC24904D-03EF-4303-AFD2-9DF7E03DE2AB}">
      <dsp:nvSpPr>
        <dsp:cNvPr id="0" name=""/>
        <dsp:cNvSpPr/>
      </dsp:nvSpPr>
      <dsp:spPr>
        <a:xfrm>
          <a:off x="1795424" y="259662"/>
          <a:ext cx="2090775" cy="566024"/>
        </a:xfrm>
        <a:prstGeom prst="rightArrow">
          <a:avLst>
            <a:gd name="adj1" fmla="val 50000"/>
            <a:gd name="adj2" fmla="val 5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254000" bIns="89856" numCol="1" spcCol="1270" anchor="ctr" anchorCtr="0">
          <a:noAutofit/>
        </a:bodyPr>
        <a:lstStyle/>
        <a:p>
          <a:pPr lvl="0" algn="ctr" defTabSz="488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100" kern="1200" dirty="0" smtClean="0">
              <a:solidFill>
                <a:srgbClr val="FFFF00"/>
              </a:solidFill>
              <a:cs typeface="B Titr" panose="00000700000000000000" pitchFamily="2" charset="-78"/>
            </a:rPr>
            <a:t>احساس خود برتر بینی</a:t>
          </a:r>
          <a:endParaRPr lang="fa-IR" sz="1100" kern="1200" dirty="0">
            <a:solidFill>
              <a:srgbClr val="FFFF00"/>
            </a:solidFill>
            <a:cs typeface="B Titr" panose="00000700000000000000" pitchFamily="2" charset="-78"/>
          </a:endParaRPr>
        </a:p>
      </dsp:txBody>
      <dsp:txXfrm>
        <a:off x="1795424" y="401168"/>
        <a:ext cx="1949269" cy="283012"/>
      </dsp:txXfrm>
    </dsp:sp>
    <dsp:sp modelId="{D380F6DA-1FE3-45B1-9DCD-CE7D4D39E20A}">
      <dsp:nvSpPr>
        <dsp:cNvPr id="0" name=""/>
        <dsp:cNvSpPr/>
      </dsp:nvSpPr>
      <dsp:spPr>
        <a:xfrm>
          <a:off x="1795424" y="697551"/>
          <a:ext cx="1795424" cy="126339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lvl="0" algn="just" defTabSz="533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1200" kern="1200" dirty="0">
            <a:cs typeface="B Titr" panose="00000700000000000000" pitchFamily="2" charset="-78"/>
          </a:endParaRPr>
        </a:p>
      </dsp:txBody>
      <dsp:txXfrm>
        <a:off x="1795424" y="697551"/>
        <a:ext cx="1795424" cy="126339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323179B-DB6D-4A36-ADEF-5232394C8465}">
      <dsp:nvSpPr>
        <dsp:cNvPr id="0" name=""/>
        <dsp:cNvSpPr/>
      </dsp:nvSpPr>
      <dsp:spPr>
        <a:xfrm>
          <a:off x="0" y="133961"/>
          <a:ext cx="3352800" cy="488302"/>
        </a:xfrm>
        <a:prstGeom prst="rightArrow">
          <a:avLst>
            <a:gd name="adj1" fmla="val 50000"/>
            <a:gd name="adj2" fmla="val 5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254000" bIns="77518" numCol="1" spcCol="1270" anchor="ctr" anchorCtr="0">
          <a:noAutofit/>
        </a:bodyPr>
        <a:lstStyle/>
        <a:p>
          <a:pPr lvl="0" algn="ctr" defTabSz="4000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900" kern="1200" dirty="0"/>
        </a:p>
      </dsp:txBody>
      <dsp:txXfrm>
        <a:off x="0" y="256037"/>
        <a:ext cx="3230725" cy="244151"/>
      </dsp:txXfrm>
    </dsp:sp>
    <dsp:sp modelId="{3B1C5DE9-C14B-44B6-A6ED-F1E28A7BEB99}">
      <dsp:nvSpPr>
        <dsp:cNvPr id="0" name=""/>
        <dsp:cNvSpPr/>
      </dsp:nvSpPr>
      <dsp:spPr>
        <a:xfrm>
          <a:off x="0" y="512045"/>
          <a:ext cx="3098322" cy="130979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just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1600" kern="1200" dirty="0">
            <a:solidFill>
              <a:srgbClr val="008000"/>
            </a:solidFill>
            <a:cs typeface="B Titr" panose="00000700000000000000" pitchFamily="2" charset="-78"/>
          </a:endParaRPr>
        </a:p>
      </dsp:txBody>
      <dsp:txXfrm>
        <a:off x="0" y="512045"/>
        <a:ext cx="3098322" cy="130979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3/layout/IncreasingArrowsProcess">
  <dgm:title val=""/>
  <dgm:desc val=""/>
  <dgm:catLst>
    <dgm:cat type="process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 val="5"/>
      <dgm:chPref val="5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axis="ch ch" ptType="node node" func="cnt" op="equ" val="0">
            <dgm:alg type="composite">
              <dgm:param type="ar" val="6.8662"/>
            </dgm:alg>
            <dgm:choose name="Name5">
              <dgm:if name="Name6" func="var" arg="dir" op="equ" val="norm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if>
              <dgm:else name="Name7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else>
            </dgm:choose>
          </dgm:if>
          <dgm:else name="Name8">
            <dgm:alg type="composite">
              <dgm:param type="ar" val="1.9864"/>
            </dgm:alg>
            <dgm:choose name="Name9">
              <dgm:if name="Name1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if>
              <dgm:else name="Name1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.076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axis="ch ch" ptType="node node" func="cnt" op="equ" val="0">
            <dgm:alg type="composite">
              <dgm:param type="ar" val="5.1498"/>
            </dgm:alg>
            <dgm:choose name="Name15">
              <dgm:if name="Name1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.462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if>
              <dgm:else name="Name1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else>
            </dgm:choose>
          </dgm:if>
          <dgm:else name="Name18">
            <dgm:alg type="composite">
              <dgm:param type="ar" val="2.0563"/>
            </dgm:alg>
            <dgm:choose name="Name19">
              <dgm:if name="Name2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.462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462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if>
              <dgm:else name="Name2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.538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076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axis="ch ch" ptType="node node" func="cnt" op="equ" val="0">
            <dgm:alg type="composite">
              <dgm:param type="ar" val="4.1198"/>
            </dgm:alg>
            <dgm:choose name="Name25">
              <dgm:if name="Name2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.308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.616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if>
              <dgm:else name="Name2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else>
            </dgm:choose>
          </dgm:if>
          <dgm:else name="Name28">
            <dgm:alg type="composite">
              <dgm:param type="ar" val="2.0702"/>
            </dgm:alg>
            <dgm:choose name="Name29">
              <dgm:if name="Name3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08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61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.308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.616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if>
              <dgm:else name="Name3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.692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84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07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axis="ch ch" ptType="node node" func="cnt" op="equ" val="0">
            <dgm:alg type="composite">
              <dgm:param type="ar" val="3.435"/>
            </dgm:alg>
            <dgm:choose name="Name35">
              <dgm:if name="Name3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.2305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.461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.6915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if>
              <dgm:else name="Name3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else>
            </dgm:choose>
          </dgm:if>
          <dgm:else name="Name38">
            <dgm:alg type="composite">
              <dgm:param type="ar" val="1.9377"/>
            </dgm:alg>
            <dgm:choose name="Name39">
              <dgm:if name="Name4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2305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461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6915"/>
                  <dgm:constr type="t" for="ch" forName="childText4" refType="h" fact="0.5"/>
                  <dgm:constr type="w" for="ch" forName="childText4" refType="w" fact="0.232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.2305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.461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.6915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if>
              <dgm:else name="Name4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.7695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539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3085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076"/>
                  <dgm:constr type="t" for="ch" forName="childText4" refType="h" fact="0.5"/>
                  <dgm:constr type="w" for="ch" forName="childText4" refType="w" fact="0.234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else>
            </dgm:choose>
          </dgm:else>
        </dgm:choose>
      </dgm:if>
      <dgm:else name="Name42">
        <dgm:choose name="Name43">
          <dgm:if name="Name44" axis="ch ch" ptType="node node" func="cnt" op="equ" val="0">
            <dgm:alg type="composite">
              <dgm:param type="ar" val="2.9463"/>
            </dgm:alg>
            <dgm:choose name="Name45">
              <dgm:if name="Name4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.1848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.3696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.5545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.7393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if>
              <dgm:else name="Name4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else>
            </dgm:choose>
          </dgm:if>
          <dgm:else name="Name48">
            <dgm:alg type="composite">
              <dgm:param type="ar" val="1.7837"/>
            </dgm:alg>
            <dgm:choose name="Name49">
              <dgm:if name="Name5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1848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3696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5545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7393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.1848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.3696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.5545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.7393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if>
              <dgm:else name="Name5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.81518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63036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44554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26072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0759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else>
            </dgm:choose>
          </dgm:else>
        </dgm:choose>
      </dgm:else>
    </dgm:choose>
    <dgm:forEach name="Name52" axis="ch" ptType="node" cnt="1">
      <dgm:layoutNode name="parentText1" styleLbl="node1">
        <dgm:varLst>
          <dgm:chMax/>
          <dgm:chPref val="3"/>
          <dgm:bulletEnabled val="1"/>
        </dgm:varLst>
        <dgm:choose name="Name53">
          <dgm:if name="Name54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55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56">
        <dgm:if name="Name57" axis="ch" ptType="node" func="cnt" op="gte" val="1">
          <dgm:layoutNode name="childText1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8"/>
      </dgm:choose>
    </dgm:forEach>
    <dgm:forEach name="Name59" axis="ch" ptType="node" st="2" cnt="1">
      <dgm:layoutNode name="parentText2" styleLbl="node1">
        <dgm:varLst>
          <dgm:chMax/>
          <dgm:chPref val="3"/>
          <dgm:bulletEnabled val="1"/>
        </dgm:varLst>
        <dgm:choose name="Name60">
          <dgm:if name="Name61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2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63">
        <dgm:if name="Name64" axis="ch" ptType="node" func="cnt" op="gte" val="1">
          <dgm:layoutNode name="childText2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5"/>
      </dgm:choose>
    </dgm:forEach>
    <dgm:forEach name="Name66" axis="ch" ptType="node" st="3" cnt="1">
      <dgm:layoutNode name="parentText3" styleLbl="node1">
        <dgm:varLst>
          <dgm:chMax/>
          <dgm:chPref val="3"/>
          <dgm:bulletEnabled val="1"/>
        </dgm:varLst>
        <dgm:choose name="Name67">
          <dgm:if name="Name68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9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0">
        <dgm:if name="Name71" axis="ch" ptType="node" func="cnt" op="gte" val="1">
          <dgm:layoutNode name="childText3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</dgm:forEach>
    <dgm:forEach name="Name73" axis="ch" ptType="node" st="4" cnt="1">
      <dgm:layoutNode name="parentText4" styleLbl="node1">
        <dgm:varLst>
          <dgm:chMax/>
          <dgm:chPref val="3"/>
          <dgm:bulletEnabled val="1"/>
        </dgm:varLst>
        <dgm:choose name="Name74">
          <dgm:if name="Name75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76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7">
        <dgm:if name="Name78" axis="ch" ptType="node" func="cnt" op="gte" val="1">
          <dgm:layoutNode name="childText4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9"/>
      </dgm:choose>
    </dgm:forEach>
    <dgm:forEach name="Name80" axis="ch" ptType="node" st="5" cnt="1">
      <dgm:layoutNode name="parentText5" styleLbl="node1">
        <dgm:varLst>
          <dgm:chMax/>
          <dgm:chPref val="3"/>
          <dgm:bulletEnabled val="1"/>
        </dgm:varLst>
        <dgm:choose name="Name81">
          <dgm:if name="Name82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83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84">
        <dgm:if name="Name85" axis="ch" ptType="node" func="cnt" op="gte" val="1">
          <dgm:layoutNode name="childText5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6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9/3/layout/IncreasingArrowsProcess">
  <dgm:title val=""/>
  <dgm:desc val=""/>
  <dgm:catLst>
    <dgm:cat type="process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 val="5"/>
      <dgm:chPref val="5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axis="ch ch" ptType="node node" func="cnt" op="equ" val="0">
            <dgm:alg type="composite">
              <dgm:param type="ar" val="6.8662"/>
            </dgm:alg>
            <dgm:choose name="Name5">
              <dgm:if name="Name6" func="var" arg="dir" op="equ" val="norm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if>
              <dgm:else name="Name7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else>
            </dgm:choose>
          </dgm:if>
          <dgm:else name="Name8">
            <dgm:alg type="composite">
              <dgm:param type="ar" val="1.9864"/>
            </dgm:alg>
            <dgm:choose name="Name9">
              <dgm:if name="Name1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if>
              <dgm:else name="Name1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.076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axis="ch ch" ptType="node node" func="cnt" op="equ" val="0">
            <dgm:alg type="composite">
              <dgm:param type="ar" val="5.1498"/>
            </dgm:alg>
            <dgm:choose name="Name15">
              <dgm:if name="Name1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.462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if>
              <dgm:else name="Name1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else>
            </dgm:choose>
          </dgm:if>
          <dgm:else name="Name18">
            <dgm:alg type="composite">
              <dgm:param type="ar" val="2.0563"/>
            </dgm:alg>
            <dgm:choose name="Name19">
              <dgm:if name="Name2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.462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462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if>
              <dgm:else name="Name2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.538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076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axis="ch ch" ptType="node node" func="cnt" op="equ" val="0">
            <dgm:alg type="composite">
              <dgm:param type="ar" val="4.1198"/>
            </dgm:alg>
            <dgm:choose name="Name25">
              <dgm:if name="Name2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.308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.616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if>
              <dgm:else name="Name2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else>
            </dgm:choose>
          </dgm:if>
          <dgm:else name="Name28">
            <dgm:alg type="composite">
              <dgm:param type="ar" val="2.0702"/>
            </dgm:alg>
            <dgm:choose name="Name29">
              <dgm:if name="Name3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08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61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.308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.616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if>
              <dgm:else name="Name3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.692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84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07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axis="ch ch" ptType="node node" func="cnt" op="equ" val="0">
            <dgm:alg type="composite">
              <dgm:param type="ar" val="3.435"/>
            </dgm:alg>
            <dgm:choose name="Name35">
              <dgm:if name="Name3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.2305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.461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.6915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if>
              <dgm:else name="Name3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else>
            </dgm:choose>
          </dgm:if>
          <dgm:else name="Name38">
            <dgm:alg type="composite">
              <dgm:param type="ar" val="1.9377"/>
            </dgm:alg>
            <dgm:choose name="Name39">
              <dgm:if name="Name4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2305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461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6915"/>
                  <dgm:constr type="t" for="ch" forName="childText4" refType="h" fact="0.5"/>
                  <dgm:constr type="w" for="ch" forName="childText4" refType="w" fact="0.232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.2305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.461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.6915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if>
              <dgm:else name="Name4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.7695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539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3085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076"/>
                  <dgm:constr type="t" for="ch" forName="childText4" refType="h" fact="0.5"/>
                  <dgm:constr type="w" for="ch" forName="childText4" refType="w" fact="0.234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else>
            </dgm:choose>
          </dgm:else>
        </dgm:choose>
      </dgm:if>
      <dgm:else name="Name42">
        <dgm:choose name="Name43">
          <dgm:if name="Name44" axis="ch ch" ptType="node node" func="cnt" op="equ" val="0">
            <dgm:alg type="composite">
              <dgm:param type="ar" val="2.9463"/>
            </dgm:alg>
            <dgm:choose name="Name45">
              <dgm:if name="Name4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.1848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.3696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.5545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.7393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if>
              <dgm:else name="Name4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else>
            </dgm:choose>
          </dgm:if>
          <dgm:else name="Name48">
            <dgm:alg type="composite">
              <dgm:param type="ar" val="1.7837"/>
            </dgm:alg>
            <dgm:choose name="Name49">
              <dgm:if name="Name5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1848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3696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5545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7393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.1848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.3696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.5545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.7393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if>
              <dgm:else name="Name5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.81518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63036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44554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26072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0759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else>
            </dgm:choose>
          </dgm:else>
        </dgm:choose>
      </dgm:else>
    </dgm:choose>
    <dgm:forEach name="Name52" axis="ch" ptType="node" cnt="1">
      <dgm:layoutNode name="parentText1" styleLbl="node1">
        <dgm:varLst>
          <dgm:chMax/>
          <dgm:chPref val="3"/>
          <dgm:bulletEnabled val="1"/>
        </dgm:varLst>
        <dgm:choose name="Name53">
          <dgm:if name="Name54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55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56">
        <dgm:if name="Name57" axis="ch" ptType="node" func="cnt" op="gte" val="1">
          <dgm:layoutNode name="childText1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8"/>
      </dgm:choose>
    </dgm:forEach>
    <dgm:forEach name="Name59" axis="ch" ptType="node" st="2" cnt="1">
      <dgm:layoutNode name="parentText2" styleLbl="node1">
        <dgm:varLst>
          <dgm:chMax/>
          <dgm:chPref val="3"/>
          <dgm:bulletEnabled val="1"/>
        </dgm:varLst>
        <dgm:choose name="Name60">
          <dgm:if name="Name61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2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63">
        <dgm:if name="Name64" axis="ch" ptType="node" func="cnt" op="gte" val="1">
          <dgm:layoutNode name="childText2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5"/>
      </dgm:choose>
    </dgm:forEach>
    <dgm:forEach name="Name66" axis="ch" ptType="node" st="3" cnt="1">
      <dgm:layoutNode name="parentText3" styleLbl="node1">
        <dgm:varLst>
          <dgm:chMax/>
          <dgm:chPref val="3"/>
          <dgm:bulletEnabled val="1"/>
        </dgm:varLst>
        <dgm:choose name="Name67">
          <dgm:if name="Name68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9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0">
        <dgm:if name="Name71" axis="ch" ptType="node" func="cnt" op="gte" val="1">
          <dgm:layoutNode name="childText3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</dgm:forEach>
    <dgm:forEach name="Name73" axis="ch" ptType="node" st="4" cnt="1">
      <dgm:layoutNode name="parentText4" styleLbl="node1">
        <dgm:varLst>
          <dgm:chMax/>
          <dgm:chPref val="3"/>
          <dgm:bulletEnabled val="1"/>
        </dgm:varLst>
        <dgm:choose name="Name74">
          <dgm:if name="Name75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76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7">
        <dgm:if name="Name78" axis="ch" ptType="node" func="cnt" op="gte" val="1">
          <dgm:layoutNode name="childText4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9"/>
      </dgm:choose>
    </dgm:forEach>
    <dgm:forEach name="Name80" axis="ch" ptType="node" st="5" cnt="1">
      <dgm:layoutNode name="parentText5" styleLbl="node1">
        <dgm:varLst>
          <dgm:chMax/>
          <dgm:chPref val="3"/>
          <dgm:bulletEnabled val="1"/>
        </dgm:varLst>
        <dgm:choose name="Name81">
          <dgm:if name="Name82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83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84">
        <dgm:if name="Name85" axis="ch" ptType="node" func="cnt" op="gte" val="1">
          <dgm:layoutNode name="childText5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6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9/3/layout/IncreasingArrowsProcess">
  <dgm:title val=""/>
  <dgm:desc val=""/>
  <dgm:catLst>
    <dgm:cat type="process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 val="5"/>
      <dgm:chPref val="5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axis="ch ch" ptType="node node" func="cnt" op="equ" val="0">
            <dgm:alg type="composite">
              <dgm:param type="ar" val="6.8662"/>
            </dgm:alg>
            <dgm:choose name="Name5">
              <dgm:if name="Name6" func="var" arg="dir" op="equ" val="norm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if>
              <dgm:else name="Name7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else>
            </dgm:choose>
          </dgm:if>
          <dgm:else name="Name8">
            <dgm:alg type="composite">
              <dgm:param type="ar" val="1.9864"/>
            </dgm:alg>
            <dgm:choose name="Name9">
              <dgm:if name="Name1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if>
              <dgm:else name="Name1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.076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axis="ch ch" ptType="node node" func="cnt" op="equ" val="0">
            <dgm:alg type="composite">
              <dgm:param type="ar" val="5.1498"/>
            </dgm:alg>
            <dgm:choose name="Name15">
              <dgm:if name="Name1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.462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if>
              <dgm:else name="Name1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else>
            </dgm:choose>
          </dgm:if>
          <dgm:else name="Name18">
            <dgm:alg type="composite">
              <dgm:param type="ar" val="2.0563"/>
            </dgm:alg>
            <dgm:choose name="Name19">
              <dgm:if name="Name2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.462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462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if>
              <dgm:else name="Name2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.538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076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axis="ch ch" ptType="node node" func="cnt" op="equ" val="0">
            <dgm:alg type="composite">
              <dgm:param type="ar" val="4.1198"/>
            </dgm:alg>
            <dgm:choose name="Name25">
              <dgm:if name="Name2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.308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.616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if>
              <dgm:else name="Name2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else>
            </dgm:choose>
          </dgm:if>
          <dgm:else name="Name28">
            <dgm:alg type="composite">
              <dgm:param type="ar" val="2.0702"/>
            </dgm:alg>
            <dgm:choose name="Name29">
              <dgm:if name="Name3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08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61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.308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.616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if>
              <dgm:else name="Name3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.692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84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07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axis="ch ch" ptType="node node" func="cnt" op="equ" val="0">
            <dgm:alg type="composite">
              <dgm:param type="ar" val="3.435"/>
            </dgm:alg>
            <dgm:choose name="Name35">
              <dgm:if name="Name3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.2305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.461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.6915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if>
              <dgm:else name="Name3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else>
            </dgm:choose>
          </dgm:if>
          <dgm:else name="Name38">
            <dgm:alg type="composite">
              <dgm:param type="ar" val="1.9377"/>
            </dgm:alg>
            <dgm:choose name="Name39">
              <dgm:if name="Name4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2305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461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6915"/>
                  <dgm:constr type="t" for="ch" forName="childText4" refType="h" fact="0.5"/>
                  <dgm:constr type="w" for="ch" forName="childText4" refType="w" fact="0.232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.2305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.461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.6915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if>
              <dgm:else name="Name4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.7695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539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3085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076"/>
                  <dgm:constr type="t" for="ch" forName="childText4" refType="h" fact="0.5"/>
                  <dgm:constr type="w" for="ch" forName="childText4" refType="w" fact="0.234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else>
            </dgm:choose>
          </dgm:else>
        </dgm:choose>
      </dgm:if>
      <dgm:else name="Name42">
        <dgm:choose name="Name43">
          <dgm:if name="Name44" axis="ch ch" ptType="node node" func="cnt" op="equ" val="0">
            <dgm:alg type="composite">
              <dgm:param type="ar" val="2.9463"/>
            </dgm:alg>
            <dgm:choose name="Name45">
              <dgm:if name="Name4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.1848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.3696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.5545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.7393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if>
              <dgm:else name="Name4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else>
            </dgm:choose>
          </dgm:if>
          <dgm:else name="Name48">
            <dgm:alg type="composite">
              <dgm:param type="ar" val="1.7837"/>
            </dgm:alg>
            <dgm:choose name="Name49">
              <dgm:if name="Name5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1848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3696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5545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7393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.1848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.3696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.5545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.7393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if>
              <dgm:else name="Name5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.81518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63036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44554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26072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0759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else>
            </dgm:choose>
          </dgm:else>
        </dgm:choose>
      </dgm:else>
    </dgm:choose>
    <dgm:forEach name="Name52" axis="ch" ptType="node" cnt="1">
      <dgm:layoutNode name="parentText1" styleLbl="node1">
        <dgm:varLst>
          <dgm:chMax/>
          <dgm:chPref val="3"/>
          <dgm:bulletEnabled val="1"/>
        </dgm:varLst>
        <dgm:choose name="Name53">
          <dgm:if name="Name54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55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56">
        <dgm:if name="Name57" axis="ch" ptType="node" func="cnt" op="gte" val="1">
          <dgm:layoutNode name="childText1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8"/>
      </dgm:choose>
    </dgm:forEach>
    <dgm:forEach name="Name59" axis="ch" ptType="node" st="2" cnt="1">
      <dgm:layoutNode name="parentText2" styleLbl="node1">
        <dgm:varLst>
          <dgm:chMax/>
          <dgm:chPref val="3"/>
          <dgm:bulletEnabled val="1"/>
        </dgm:varLst>
        <dgm:choose name="Name60">
          <dgm:if name="Name61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2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63">
        <dgm:if name="Name64" axis="ch" ptType="node" func="cnt" op="gte" val="1">
          <dgm:layoutNode name="childText2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5"/>
      </dgm:choose>
    </dgm:forEach>
    <dgm:forEach name="Name66" axis="ch" ptType="node" st="3" cnt="1">
      <dgm:layoutNode name="parentText3" styleLbl="node1">
        <dgm:varLst>
          <dgm:chMax/>
          <dgm:chPref val="3"/>
          <dgm:bulletEnabled val="1"/>
        </dgm:varLst>
        <dgm:choose name="Name67">
          <dgm:if name="Name68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9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0">
        <dgm:if name="Name71" axis="ch" ptType="node" func="cnt" op="gte" val="1">
          <dgm:layoutNode name="childText3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</dgm:forEach>
    <dgm:forEach name="Name73" axis="ch" ptType="node" st="4" cnt="1">
      <dgm:layoutNode name="parentText4" styleLbl="node1">
        <dgm:varLst>
          <dgm:chMax/>
          <dgm:chPref val="3"/>
          <dgm:bulletEnabled val="1"/>
        </dgm:varLst>
        <dgm:choose name="Name74">
          <dgm:if name="Name75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76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7">
        <dgm:if name="Name78" axis="ch" ptType="node" func="cnt" op="gte" val="1">
          <dgm:layoutNode name="childText4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9"/>
      </dgm:choose>
    </dgm:forEach>
    <dgm:forEach name="Name80" axis="ch" ptType="node" st="5" cnt="1">
      <dgm:layoutNode name="parentText5" styleLbl="node1">
        <dgm:varLst>
          <dgm:chMax/>
          <dgm:chPref val="3"/>
          <dgm:bulletEnabled val="1"/>
        </dgm:varLst>
        <dgm:choose name="Name81">
          <dgm:if name="Name82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83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84">
        <dgm:if name="Name85" axis="ch" ptType="node" func="cnt" op="gte" val="1">
          <dgm:layoutNode name="childText5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6"/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BCFF45-5E19-43C3-B434-6327D21D0300}" type="datetimeFigureOut">
              <a:rPr lang="en-US" smtClean="0"/>
              <a:pPr/>
              <a:t>8/5/2020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67EA53-8467-4A3F-A0E9-B99010E217F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8356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5EC19-B097-460D-855C-3BA788310CF0}" type="datetimeFigureOut">
              <a:rPr lang="en-US" smtClean="0"/>
              <a:pPr/>
              <a:t>8/5/2020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F1DE8-F03E-4027-8B9C-14D954E9025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5EC19-B097-460D-855C-3BA788310CF0}" type="datetimeFigureOut">
              <a:rPr lang="en-US" smtClean="0"/>
              <a:pPr/>
              <a:t>8/5/2020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F1DE8-F03E-4027-8B9C-14D954E9025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2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2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5EC19-B097-460D-855C-3BA788310CF0}" type="datetimeFigureOut">
              <a:rPr lang="en-US" smtClean="0"/>
              <a:pPr/>
              <a:t>8/5/2020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F1DE8-F03E-4027-8B9C-14D954E9025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5EC19-B097-460D-855C-3BA788310CF0}" type="datetimeFigureOut">
              <a:rPr lang="en-US" smtClean="0"/>
              <a:pPr/>
              <a:t>8/5/2020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F1DE8-F03E-4027-8B9C-14D954E9025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5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5EC19-B097-460D-855C-3BA788310CF0}" type="datetimeFigureOut">
              <a:rPr lang="en-US" smtClean="0"/>
              <a:pPr/>
              <a:t>8/5/2020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F1DE8-F03E-4027-8B9C-14D954E9025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5EC19-B097-460D-855C-3BA788310CF0}" type="datetimeFigureOut">
              <a:rPr lang="en-US" smtClean="0"/>
              <a:pPr/>
              <a:t>8/5/2020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F1DE8-F03E-4027-8B9C-14D954E9025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1859758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1" y="2514601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514601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5EC19-B097-460D-855C-3BA788310CF0}" type="datetimeFigureOut">
              <a:rPr lang="en-US" smtClean="0"/>
              <a:pPr/>
              <a:t>8/5/2020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F1DE8-F03E-4027-8B9C-14D954E9025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5EC19-B097-460D-855C-3BA788310CF0}" type="datetimeFigureOut">
              <a:rPr lang="en-US" smtClean="0"/>
              <a:pPr/>
              <a:t>8/5/2020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F1DE8-F03E-4027-8B9C-14D954E9025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5EC19-B097-460D-855C-3BA788310CF0}" type="datetimeFigureOut">
              <a:rPr lang="en-US" smtClean="0"/>
              <a:pPr/>
              <a:t>8/5/2020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F1DE8-F03E-4027-8B9C-14D954E9025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1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5EC19-B097-460D-855C-3BA788310CF0}" type="datetimeFigureOut">
              <a:rPr lang="en-US" smtClean="0"/>
              <a:pPr/>
              <a:t>8/5/2020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F1DE8-F03E-4027-8B9C-14D954E9025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5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7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5EC19-B097-460D-855C-3BA788310CF0}" type="datetimeFigureOut">
              <a:rPr lang="en-US" smtClean="0"/>
              <a:pPr/>
              <a:t>8/5/2020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1"/>
            <a:ext cx="609600" cy="365125"/>
          </a:xfrm>
        </p:spPr>
        <p:txBody>
          <a:bodyPr/>
          <a:lstStyle/>
          <a:p>
            <a:fld id="{706F1DE8-F03E-4027-8B9C-14D954E9025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6" y="5816601"/>
            <a:ext cx="9163051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1" y="6219826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6" y="-7144"/>
            <a:ext cx="9163051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1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405EC19-B097-460D-855C-3BA788310CF0}" type="datetimeFigureOut">
              <a:rPr lang="en-US" smtClean="0"/>
              <a:pPr/>
              <a:t>8/5/2020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1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1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06F1DE8-F03E-4027-8B9C-14D954E90251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tmp"/><Relationship Id="rId3" Type="http://schemas.openxmlformats.org/officeDocument/2006/relationships/image" Target="../media/image27.tmp"/><Relationship Id="rId7" Type="http://schemas.openxmlformats.org/officeDocument/2006/relationships/image" Target="../media/image31.tmp"/><Relationship Id="rId2" Type="http://schemas.openxmlformats.org/officeDocument/2006/relationships/image" Target="../media/image26.tm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tmp"/><Relationship Id="rId5" Type="http://schemas.openxmlformats.org/officeDocument/2006/relationships/image" Target="../media/image29.tmp"/><Relationship Id="rId10" Type="http://schemas.openxmlformats.org/officeDocument/2006/relationships/image" Target="../media/image34.jpg"/><Relationship Id="rId4" Type="http://schemas.openxmlformats.org/officeDocument/2006/relationships/image" Target="../media/image28.tmp"/><Relationship Id="rId9" Type="http://schemas.openxmlformats.org/officeDocument/2006/relationships/image" Target="../media/image33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tmp"/><Relationship Id="rId13" Type="http://schemas.openxmlformats.org/officeDocument/2006/relationships/image" Target="../media/image46.png"/><Relationship Id="rId3" Type="http://schemas.openxmlformats.org/officeDocument/2006/relationships/image" Target="../media/image36.tmp"/><Relationship Id="rId7" Type="http://schemas.openxmlformats.org/officeDocument/2006/relationships/image" Target="../media/image40.tmp"/><Relationship Id="rId12" Type="http://schemas.openxmlformats.org/officeDocument/2006/relationships/image" Target="../media/image45.png"/><Relationship Id="rId2" Type="http://schemas.openxmlformats.org/officeDocument/2006/relationships/image" Target="../media/image35.tm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tmp"/><Relationship Id="rId11" Type="http://schemas.openxmlformats.org/officeDocument/2006/relationships/image" Target="../media/image44.png"/><Relationship Id="rId5" Type="http://schemas.openxmlformats.org/officeDocument/2006/relationships/image" Target="../media/image38.tmp"/><Relationship Id="rId10" Type="http://schemas.openxmlformats.org/officeDocument/2006/relationships/image" Target="../media/image43.tmp"/><Relationship Id="rId4" Type="http://schemas.openxmlformats.org/officeDocument/2006/relationships/image" Target="../media/image37.tmp"/><Relationship Id="rId9" Type="http://schemas.openxmlformats.org/officeDocument/2006/relationships/image" Target="../media/image42.tmp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7.tmp"/><Relationship Id="rId7" Type="http://schemas.openxmlformats.org/officeDocument/2006/relationships/image" Target="../media/image51.tmp"/><Relationship Id="rId2" Type="http://schemas.openxmlformats.org/officeDocument/2006/relationships/image" Target="../media/image35.tm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tmp"/><Relationship Id="rId11" Type="http://schemas.openxmlformats.org/officeDocument/2006/relationships/image" Target="../media/image55.jpeg"/><Relationship Id="rId5" Type="http://schemas.openxmlformats.org/officeDocument/2006/relationships/image" Target="../media/image49.tmp"/><Relationship Id="rId10" Type="http://schemas.openxmlformats.org/officeDocument/2006/relationships/image" Target="../media/image54.jpg"/><Relationship Id="rId4" Type="http://schemas.openxmlformats.org/officeDocument/2006/relationships/image" Target="../media/image48.tmp"/><Relationship Id="rId9" Type="http://schemas.openxmlformats.org/officeDocument/2006/relationships/image" Target="../media/image5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jpeg"/><Relationship Id="rId3" Type="http://schemas.openxmlformats.org/officeDocument/2006/relationships/image" Target="../media/image57.tmp"/><Relationship Id="rId7" Type="http://schemas.openxmlformats.org/officeDocument/2006/relationships/image" Target="../media/image61.jpg"/><Relationship Id="rId2" Type="http://schemas.openxmlformats.org/officeDocument/2006/relationships/image" Target="../media/image56.tm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tmp"/><Relationship Id="rId5" Type="http://schemas.openxmlformats.org/officeDocument/2006/relationships/image" Target="../media/image59.tmp"/><Relationship Id="rId4" Type="http://schemas.openxmlformats.org/officeDocument/2006/relationships/image" Target="../media/image58.tmp"/><Relationship Id="rId9" Type="http://schemas.openxmlformats.org/officeDocument/2006/relationships/image" Target="../media/image6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7" Type="http://schemas.openxmlformats.org/officeDocument/2006/relationships/image" Target="../media/image69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tm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tmp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tmp"/><Relationship Id="rId7" Type="http://schemas.openxmlformats.org/officeDocument/2006/relationships/image" Target="../media/image13.jpeg"/><Relationship Id="rId2" Type="http://schemas.openxmlformats.org/officeDocument/2006/relationships/image" Target="../media/image8.tm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g"/><Relationship Id="rId5" Type="http://schemas.openxmlformats.org/officeDocument/2006/relationships/image" Target="../media/image11.tmp"/><Relationship Id="rId4" Type="http://schemas.openxmlformats.org/officeDocument/2006/relationships/image" Target="../media/image10.tm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18" Type="http://schemas.openxmlformats.org/officeDocument/2006/relationships/diagramLayout" Target="../diagrams/layout4.xml"/><Relationship Id="rId3" Type="http://schemas.openxmlformats.org/officeDocument/2006/relationships/diagramLayout" Target="../diagrams/layout1.xml"/><Relationship Id="rId21" Type="http://schemas.microsoft.com/office/2007/relationships/diagramDrawing" Target="../diagrams/drawing4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17" Type="http://schemas.openxmlformats.org/officeDocument/2006/relationships/diagramData" Target="../diagrams/data4.xm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20" Type="http://schemas.openxmlformats.org/officeDocument/2006/relationships/diagramColors" Target="../diagrams/colors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10" Type="http://schemas.openxmlformats.org/officeDocument/2006/relationships/diagramColors" Target="../diagrams/colors2.xml"/><Relationship Id="rId19" Type="http://schemas.openxmlformats.org/officeDocument/2006/relationships/diagramQuickStyle" Target="../diagrams/quickStyle4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16.pn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tmp"/><Relationship Id="rId3" Type="http://schemas.openxmlformats.org/officeDocument/2006/relationships/image" Target="../media/image19.tmp"/><Relationship Id="rId7" Type="http://schemas.openxmlformats.org/officeDocument/2006/relationships/image" Target="../media/image23.tmp"/><Relationship Id="rId2" Type="http://schemas.openxmlformats.org/officeDocument/2006/relationships/image" Target="../media/image18.tm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tmp"/><Relationship Id="rId5" Type="http://schemas.openxmlformats.org/officeDocument/2006/relationships/image" Target="../media/image21.tmp"/><Relationship Id="rId4" Type="http://schemas.openxmlformats.org/officeDocument/2006/relationships/image" Target="../media/image20.tmp"/><Relationship Id="rId9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tx1"/>
          </a:fgClr>
          <a:bgClr>
            <a:schemeClr val="tx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200" y="785840"/>
            <a:ext cx="4343400" cy="6072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279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600" y="838200"/>
            <a:ext cx="2934109" cy="714475"/>
          </a:xfrm>
          <a:prstGeom prst="rect">
            <a:avLst/>
          </a:prstGeom>
        </p:spPr>
      </p:pic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5600" y="1676400"/>
            <a:ext cx="1924319" cy="476316"/>
          </a:xfrm>
          <a:prstGeom prst="rect">
            <a:avLst/>
          </a:prstGeom>
        </p:spPr>
      </p:pic>
      <p:pic>
        <p:nvPicPr>
          <p:cNvPr id="7" name="Picture 6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9720" y="1693460"/>
            <a:ext cx="885949" cy="362001"/>
          </a:xfrm>
          <a:prstGeom prst="rect">
            <a:avLst/>
          </a:prstGeom>
        </p:spPr>
      </p:pic>
      <p:pic>
        <p:nvPicPr>
          <p:cNvPr id="8" name="Picture 7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293501"/>
            <a:ext cx="8259328" cy="600159"/>
          </a:xfrm>
          <a:prstGeom prst="rect">
            <a:avLst/>
          </a:prstGeom>
        </p:spPr>
      </p:pic>
      <p:pic>
        <p:nvPicPr>
          <p:cNvPr id="9" name="Picture 8" descr="Screen Clippi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5152" y="4181410"/>
            <a:ext cx="1705213" cy="466790"/>
          </a:xfrm>
          <a:prstGeom prst="rect">
            <a:avLst/>
          </a:prstGeom>
        </p:spPr>
      </p:pic>
      <p:pic>
        <p:nvPicPr>
          <p:cNvPr id="10" name="Picture 9" descr="Screen Clippi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5931" y="4190947"/>
            <a:ext cx="809738" cy="381053"/>
          </a:xfrm>
          <a:prstGeom prst="rect">
            <a:avLst/>
          </a:prstGeom>
        </p:spPr>
      </p:pic>
      <p:pic>
        <p:nvPicPr>
          <p:cNvPr id="11" name="Picture 10" descr="Screen Clippi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020" y="4771936"/>
            <a:ext cx="7916380" cy="63826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020" y="2868639"/>
            <a:ext cx="4603307" cy="16383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7860" y="5398036"/>
            <a:ext cx="3248025" cy="140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850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762000"/>
            <a:ext cx="7640116" cy="657317"/>
          </a:xfrm>
          <a:prstGeom prst="rect">
            <a:avLst/>
          </a:prstGeom>
        </p:spPr>
      </p:pic>
      <p:pic>
        <p:nvPicPr>
          <p:cNvPr id="6" name="Picture 5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7419" y="1752600"/>
            <a:ext cx="1590897" cy="600159"/>
          </a:xfrm>
          <a:prstGeom prst="rect">
            <a:avLst/>
          </a:prstGeom>
        </p:spPr>
      </p:pic>
      <p:pic>
        <p:nvPicPr>
          <p:cNvPr id="7" name="Picture 6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0" y="2363839"/>
            <a:ext cx="3210373" cy="543001"/>
          </a:xfrm>
          <a:prstGeom prst="rect">
            <a:avLst/>
          </a:prstGeom>
        </p:spPr>
      </p:pic>
      <p:pic>
        <p:nvPicPr>
          <p:cNvPr id="8" name="Picture 7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041" y="3016254"/>
            <a:ext cx="8840434" cy="562053"/>
          </a:xfrm>
          <a:prstGeom prst="rect">
            <a:avLst/>
          </a:prstGeom>
        </p:spPr>
      </p:pic>
      <p:pic>
        <p:nvPicPr>
          <p:cNvPr id="9" name="Picture 8" descr="Screen Clippi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0576" y="4114800"/>
            <a:ext cx="2257740" cy="571580"/>
          </a:xfrm>
          <a:prstGeom prst="rect">
            <a:avLst/>
          </a:prstGeom>
        </p:spPr>
      </p:pic>
      <p:pic>
        <p:nvPicPr>
          <p:cNvPr id="10" name="Picture 9" descr="Screen Clippi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4528" y="4686380"/>
            <a:ext cx="3667637" cy="571580"/>
          </a:xfrm>
          <a:prstGeom prst="rect">
            <a:avLst/>
          </a:prstGeom>
        </p:spPr>
      </p:pic>
      <p:pic>
        <p:nvPicPr>
          <p:cNvPr id="11" name="Picture 10" descr="Screen Clippi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4876800"/>
            <a:ext cx="1295581" cy="304843"/>
          </a:xfrm>
          <a:prstGeom prst="rect">
            <a:avLst/>
          </a:prstGeom>
        </p:spPr>
      </p:pic>
      <p:pic>
        <p:nvPicPr>
          <p:cNvPr id="12" name="Picture 11" descr="Screen Clippi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0143" y="4762420"/>
            <a:ext cx="1848108" cy="571580"/>
          </a:xfrm>
          <a:prstGeom prst="rect">
            <a:avLst/>
          </a:prstGeom>
        </p:spPr>
      </p:pic>
      <p:pic>
        <p:nvPicPr>
          <p:cNvPr id="13" name="Picture 12" descr="Screen Clippi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0" y="5532479"/>
            <a:ext cx="6735115" cy="52394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4876800"/>
            <a:ext cx="1595601" cy="1486568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729950"/>
            <a:ext cx="2632713" cy="1267778"/>
          </a:xfrm>
          <a:prstGeom prst="rect">
            <a:avLst/>
          </a:prstGeom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741338" y="3596833"/>
            <a:ext cx="602062" cy="13357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1394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762000"/>
            <a:ext cx="7640116" cy="657317"/>
          </a:xfrm>
          <a:prstGeom prst="rect">
            <a:avLst/>
          </a:prstGeom>
        </p:spPr>
      </p:pic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2059" y="1885862"/>
            <a:ext cx="5020376" cy="628738"/>
          </a:xfrm>
          <a:prstGeom prst="rect">
            <a:avLst/>
          </a:prstGeom>
        </p:spPr>
      </p:pic>
      <p:pic>
        <p:nvPicPr>
          <p:cNvPr id="6" name="Picture 5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743200"/>
            <a:ext cx="8202170" cy="523948"/>
          </a:xfrm>
          <a:prstGeom prst="rect">
            <a:avLst/>
          </a:prstGeom>
        </p:spPr>
      </p:pic>
      <p:pic>
        <p:nvPicPr>
          <p:cNvPr id="7" name="Picture 6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0944" y="4591031"/>
            <a:ext cx="4239217" cy="628738"/>
          </a:xfrm>
          <a:prstGeom prst="rect">
            <a:avLst/>
          </a:prstGeom>
        </p:spPr>
      </p:pic>
      <p:pic>
        <p:nvPicPr>
          <p:cNvPr id="8" name="Picture 7" descr="Screen Clippi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2247" y="5427387"/>
            <a:ext cx="2486372" cy="552527"/>
          </a:xfrm>
          <a:prstGeom prst="rect">
            <a:avLst/>
          </a:prstGeom>
        </p:spPr>
      </p:pic>
      <p:pic>
        <p:nvPicPr>
          <p:cNvPr id="9" name="Picture 8" descr="Screen Clippi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5522650"/>
            <a:ext cx="2048161" cy="45726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266" y="4191000"/>
            <a:ext cx="1717229" cy="226696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600" y="5141744"/>
            <a:ext cx="1335256" cy="133525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1304761"/>
            <a:ext cx="1571763" cy="148330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8000" y="3167090"/>
            <a:ext cx="1078992" cy="15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834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0" y="762000"/>
            <a:ext cx="5782482" cy="628738"/>
          </a:xfrm>
          <a:prstGeom prst="rect">
            <a:avLst/>
          </a:prstGeom>
        </p:spPr>
      </p:pic>
      <p:pic>
        <p:nvPicPr>
          <p:cNvPr id="6" name="Picture 5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5438" y="1752600"/>
            <a:ext cx="3134162" cy="590632"/>
          </a:xfrm>
          <a:prstGeom prst="rect">
            <a:avLst/>
          </a:prstGeom>
        </p:spPr>
      </p:pic>
      <p:pic>
        <p:nvPicPr>
          <p:cNvPr id="7" name="Picture 6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251" y="2819400"/>
            <a:ext cx="4201111" cy="514422"/>
          </a:xfrm>
          <a:prstGeom prst="rect">
            <a:avLst/>
          </a:prstGeom>
        </p:spPr>
      </p:pic>
      <p:pic>
        <p:nvPicPr>
          <p:cNvPr id="10" name="Picture 9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3886200"/>
            <a:ext cx="2610214" cy="543001"/>
          </a:xfrm>
          <a:prstGeom prst="rect">
            <a:avLst/>
          </a:prstGeom>
        </p:spPr>
      </p:pic>
      <p:pic>
        <p:nvPicPr>
          <p:cNvPr id="11" name="Picture 10" descr="Screen Clippi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814" y="5259800"/>
            <a:ext cx="2676899" cy="552527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9463" y="3479879"/>
            <a:ext cx="1631950" cy="157866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6662" y="1428832"/>
            <a:ext cx="2362200" cy="18288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4305" y="4953000"/>
            <a:ext cx="3025369" cy="2269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968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160" y="2225304"/>
            <a:ext cx="1601364" cy="2850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7117" y="2871523"/>
            <a:ext cx="1636424" cy="276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3545624"/>
            <a:ext cx="2148805" cy="92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3531" y="1263213"/>
            <a:ext cx="2172622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757432"/>
            <a:ext cx="2367779" cy="24965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5086815"/>
            <a:ext cx="6577435" cy="3691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7379043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tDnDiag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479635" y="2551837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en-US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7" name="Picture 6" descr="لوگو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12741" y="924114"/>
            <a:ext cx="1775906" cy="165792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62000" y="2390001"/>
            <a:ext cx="2438400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200" dirty="0" smtClean="0">
                <a:cs typeface="B Titr" panose="00000700000000000000" pitchFamily="2" charset="-78"/>
              </a:rPr>
              <a:t>مرکز بهداشت استان اصفهان</a:t>
            </a:r>
            <a:endParaRPr lang="fa-IR" sz="1200" dirty="0">
              <a:cs typeface="B Titr" panose="00000700000000000000" pitchFamily="2" charset="-78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0727" y="1166619"/>
            <a:ext cx="1460273" cy="14241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992" y="3733800"/>
            <a:ext cx="7506748" cy="905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857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2076641"/>
            <a:ext cx="4915586" cy="92405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3200400"/>
            <a:ext cx="6000750" cy="2238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145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838200"/>
            <a:ext cx="5449060" cy="924054"/>
          </a:xfrm>
          <a:prstGeom prst="rect">
            <a:avLst/>
          </a:prstGeom>
        </p:spPr>
      </p:pic>
      <p:sp>
        <p:nvSpPr>
          <p:cNvPr id="6" name="Isosceles Triangle 5"/>
          <p:cNvSpPr/>
          <p:nvPr/>
        </p:nvSpPr>
        <p:spPr>
          <a:xfrm>
            <a:off x="2953130" y="3048000"/>
            <a:ext cx="3505200" cy="3124200"/>
          </a:xfrm>
          <a:prstGeom prst="triangl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7" name="Picture 6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8330" y="5248521"/>
            <a:ext cx="1895740" cy="1095528"/>
          </a:xfrm>
          <a:prstGeom prst="rect">
            <a:avLst/>
          </a:prstGeom>
        </p:spPr>
      </p:pic>
      <p:pic>
        <p:nvPicPr>
          <p:cNvPr id="8" name="Picture 7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2180" y="5372737"/>
            <a:ext cx="1790950" cy="1143160"/>
          </a:xfrm>
          <a:prstGeom prst="rect">
            <a:avLst/>
          </a:prstGeom>
        </p:spPr>
      </p:pic>
      <p:pic>
        <p:nvPicPr>
          <p:cNvPr id="12" name="Picture 11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3130" y="2019156"/>
            <a:ext cx="3362794" cy="102884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0" y="3108868"/>
            <a:ext cx="1681793" cy="225477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3886200"/>
            <a:ext cx="2074064" cy="1604962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239" y="1839905"/>
            <a:ext cx="2405891" cy="1079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5314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Untitled00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66800" y="838200"/>
            <a:ext cx="721360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309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877707187"/>
              </p:ext>
            </p:extLst>
          </p:nvPr>
        </p:nvGraphicFramePr>
        <p:xfrm>
          <a:off x="2514600" y="1219200"/>
          <a:ext cx="7620000" cy="5308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2944661746"/>
              </p:ext>
            </p:extLst>
          </p:nvPr>
        </p:nvGraphicFramePr>
        <p:xfrm>
          <a:off x="685800" y="4648200"/>
          <a:ext cx="4572000" cy="1955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2085710554"/>
              </p:ext>
            </p:extLst>
          </p:nvPr>
        </p:nvGraphicFramePr>
        <p:xfrm>
          <a:off x="914400" y="2971800"/>
          <a:ext cx="3886200" cy="203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2010973413"/>
              </p:ext>
            </p:extLst>
          </p:nvPr>
        </p:nvGraphicFramePr>
        <p:xfrm>
          <a:off x="2514600" y="1295400"/>
          <a:ext cx="3352800" cy="1955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5357884" y="5029200"/>
            <a:ext cx="1981200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ctr" rtl="1"/>
            <a:r>
              <a:rPr lang="fa-IR" sz="2400" dirty="0">
                <a:solidFill>
                  <a:srgbClr val="FF0000"/>
                </a:solidFill>
                <a:effectLst>
                  <a:glow rad="127000">
                    <a:schemeClr val="tx1"/>
                  </a:glow>
                </a:effectLst>
                <a:cs typeface="B Titr" panose="00000700000000000000" pitchFamily="2" charset="-78"/>
              </a:rPr>
              <a:t>علل حوادث رانندگی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334000" y="3810000"/>
            <a:ext cx="1981200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ctr"/>
            <a:r>
              <a:rPr lang="fa-IR" sz="2400" dirty="0">
                <a:solidFill>
                  <a:srgbClr val="FFFF00"/>
                </a:solidFill>
                <a:effectLst>
                  <a:glow rad="127000">
                    <a:schemeClr val="tx1"/>
                  </a:glow>
                </a:effectLst>
                <a:cs typeface="B Titr" panose="00000700000000000000" pitchFamily="2" charset="-78"/>
              </a:rPr>
              <a:t>علل</a:t>
            </a:r>
            <a:r>
              <a:rPr lang="fa-IR" sz="2400" dirty="0">
                <a:solidFill>
                  <a:srgbClr val="FFFF00"/>
                </a:solidFill>
                <a:cs typeface="B Titr" panose="00000700000000000000" pitchFamily="2" charset="-78"/>
              </a:rPr>
              <a:t> </a:t>
            </a:r>
            <a:r>
              <a:rPr lang="fa-IR" sz="2400" dirty="0">
                <a:solidFill>
                  <a:srgbClr val="FFFF00"/>
                </a:solidFill>
                <a:effectLst>
                  <a:glow rad="127000">
                    <a:schemeClr val="tx1"/>
                  </a:glow>
                </a:effectLst>
                <a:cs typeface="B Titr" panose="00000700000000000000" pitchFamily="2" charset="-78"/>
              </a:rPr>
              <a:t>زمینه ای</a:t>
            </a:r>
          </a:p>
          <a:p>
            <a:endParaRPr lang="fa-IR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5562600" y="2674203"/>
            <a:ext cx="1524000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ctr"/>
            <a:r>
              <a:rPr lang="fa-IR" sz="2400" dirty="0">
                <a:solidFill>
                  <a:srgbClr val="FFFF00"/>
                </a:solidFill>
                <a:effectLst>
                  <a:glow rad="127000">
                    <a:schemeClr val="tx1"/>
                  </a:glow>
                </a:effectLst>
                <a:cs typeface="B Titr" panose="00000700000000000000" pitchFamily="2" charset="-78"/>
              </a:rPr>
              <a:t>علل رفتاری</a:t>
            </a:r>
          </a:p>
          <a:p>
            <a:pPr algn="ctr"/>
            <a:endParaRPr lang="fa-IR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243584" y="1421178"/>
            <a:ext cx="2209800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ctr"/>
            <a:r>
              <a:rPr lang="fa-IR" sz="2400" dirty="0">
                <a:solidFill>
                  <a:srgbClr val="FFFF00"/>
                </a:solidFill>
                <a:effectLst>
                  <a:glow rad="127000">
                    <a:schemeClr val="tx1"/>
                  </a:glow>
                </a:effectLst>
                <a:cs typeface="B Titr" panose="00000700000000000000" pitchFamily="2" charset="-78"/>
              </a:rPr>
              <a:t>علل </a:t>
            </a:r>
            <a:endParaRPr lang="fa-IR" sz="2400" dirty="0" smtClean="0">
              <a:solidFill>
                <a:srgbClr val="FFFF00"/>
              </a:solidFill>
              <a:effectLst>
                <a:glow rad="127000">
                  <a:schemeClr val="tx1"/>
                </a:glow>
              </a:effectLst>
              <a:cs typeface="B Titr" panose="00000700000000000000" pitchFamily="2" charset="-78"/>
            </a:endParaRPr>
          </a:p>
          <a:p>
            <a:pPr lvl="0" algn="ctr"/>
            <a:r>
              <a:rPr lang="fa-IR" sz="2400" dirty="0" smtClean="0">
                <a:solidFill>
                  <a:srgbClr val="FFFF00"/>
                </a:solidFill>
                <a:effectLst>
                  <a:glow rad="127000">
                    <a:schemeClr val="tx1"/>
                  </a:glow>
                </a:effectLst>
                <a:cs typeface="B Titr" panose="00000700000000000000" pitchFamily="2" charset="-78"/>
              </a:rPr>
              <a:t>روانشناختی</a:t>
            </a:r>
            <a:endParaRPr lang="fa-IR" sz="2400" dirty="0">
              <a:solidFill>
                <a:srgbClr val="FFFF00"/>
              </a:solidFill>
              <a:effectLst>
                <a:glow rad="127000">
                  <a:schemeClr val="tx1"/>
                </a:glow>
              </a:effectLst>
              <a:cs typeface="B Titr" panose="00000700000000000000" pitchFamily="2" charset="-78"/>
            </a:endParaRPr>
          </a:p>
          <a:p>
            <a:pPr algn="ctr"/>
            <a:endParaRPr lang="fa-IR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2514600" y="1847671"/>
            <a:ext cx="3124200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just" rtl="1"/>
            <a:r>
              <a:rPr lang="fa-IR" dirty="0">
                <a:solidFill>
                  <a:srgbClr val="7030A0"/>
                </a:solidFill>
                <a:cs typeface="B Titr" panose="00000700000000000000" pitchFamily="2" charset="-78"/>
              </a:rPr>
              <a:t>هوشیاری</a:t>
            </a:r>
            <a:r>
              <a:rPr lang="fa-IR" dirty="0">
                <a:cs typeface="B Titr" panose="00000700000000000000" pitchFamily="2" charset="-78"/>
              </a:rPr>
              <a:t> ، </a:t>
            </a:r>
            <a:r>
              <a:rPr lang="fa-IR" dirty="0">
                <a:solidFill>
                  <a:srgbClr val="00B050"/>
                </a:solidFill>
                <a:cs typeface="B Titr" panose="00000700000000000000" pitchFamily="2" charset="-78"/>
              </a:rPr>
              <a:t>زمان مناسب واکنش </a:t>
            </a:r>
            <a:r>
              <a:rPr lang="fa-IR" dirty="0">
                <a:cs typeface="B Titr" panose="00000700000000000000" pitchFamily="2" charset="-78"/>
              </a:rPr>
              <a:t>، </a:t>
            </a:r>
            <a:r>
              <a:rPr lang="fa-IR" dirty="0">
                <a:solidFill>
                  <a:srgbClr val="FF00FF"/>
                </a:solidFill>
                <a:cs typeface="B Titr" panose="00000700000000000000" pitchFamily="2" charset="-78"/>
              </a:rPr>
              <a:t>توجه و تمرکز </a:t>
            </a:r>
            <a:r>
              <a:rPr lang="fa-IR" dirty="0">
                <a:cs typeface="B Titr" panose="00000700000000000000" pitchFamily="2" charset="-78"/>
              </a:rPr>
              <a:t>، </a:t>
            </a:r>
            <a:r>
              <a:rPr lang="fa-IR" dirty="0">
                <a:solidFill>
                  <a:srgbClr val="00B0F0"/>
                </a:solidFill>
                <a:cs typeface="B Titr" panose="00000700000000000000" pitchFamily="2" charset="-78"/>
              </a:rPr>
              <a:t>بی خوابی </a:t>
            </a:r>
            <a:r>
              <a:rPr lang="fa-IR" dirty="0">
                <a:cs typeface="B Titr" panose="00000700000000000000" pitchFamily="2" charset="-78"/>
              </a:rPr>
              <a:t>، </a:t>
            </a:r>
            <a:r>
              <a:rPr lang="fa-IR" dirty="0">
                <a:solidFill>
                  <a:srgbClr val="FF0000"/>
                </a:solidFill>
                <a:cs typeface="B Titr" panose="00000700000000000000" pitchFamily="2" charset="-78"/>
              </a:rPr>
              <a:t>کاهش قند خون </a:t>
            </a:r>
            <a:r>
              <a:rPr lang="fa-IR" dirty="0">
                <a:cs typeface="B Titr" panose="00000700000000000000" pitchFamily="2" charset="-78"/>
              </a:rPr>
              <a:t>، </a:t>
            </a:r>
            <a:r>
              <a:rPr lang="fa-IR" dirty="0">
                <a:solidFill>
                  <a:srgbClr val="008000"/>
                </a:solidFill>
                <a:cs typeface="B Titr" panose="00000700000000000000" pitchFamily="2" charset="-78"/>
              </a:rPr>
              <a:t>تاثیر منفی مصرف مواد غیر قانونی بر هوشیاری و تمرکز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667000" y="3644205"/>
            <a:ext cx="1828800" cy="160043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just"/>
            <a:r>
              <a:rPr lang="fa-IR" sz="1400" dirty="0">
                <a:cs typeface="B Titr" panose="00000700000000000000" pitchFamily="2" charset="-78"/>
              </a:rPr>
              <a:t>در صورتی که فرد خود را در </a:t>
            </a:r>
            <a:r>
              <a:rPr lang="fa-IR" sz="1400" dirty="0">
                <a:solidFill>
                  <a:srgbClr val="FF0000"/>
                </a:solidFill>
                <a:cs typeface="B Titr" panose="00000700000000000000" pitchFamily="2" charset="-78"/>
              </a:rPr>
              <a:t>موقعیت برتر </a:t>
            </a:r>
            <a:r>
              <a:rPr lang="fa-IR" sz="1400" dirty="0">
                <a:cs typeface="B Titr" panose="00000700000000000000" pitchFamily="2" charset="-78"/>
              </a:rPr>
              <a:t>احساس کند رفتار هایی مانند </a:t>
            </a:r>
            <a:r>
              <a:rPr lang="fa-IR" sz="1400" dirty="0">
                <a:solidFill>
                  <a:srgbClr val="800080"/>
                </a:solidFill>
                <a:cs typeface="B Titr" panose="00000700000000000000" pitchFamily="2" charset="-78"/>
              </a:rPr>
              <a:t>بوق زدن های ممتد </a:t>
            </a:r>
            <a:r>
              <a:rPr lang="fa-IR" sz="1400" dirty="0">
                <a:cs typeface="B Titr" panose="00000700000000000000" pitchFamily="2" charset="-78"/>
              </a:rPr>
              <a:t>، </a:t>
            </a:r>
            <a:r>
              <a:rPr lang="fa-IR" sz="1400" dirty="0">
                <a:solidFill>
                  <a:srgbClr val="FF00FF"/>
                </a:solidFill>
                <a:cs typeface="B Titr" panose="00000700000000000000" pitchFamily="2" charset="-78"/>
              </a:rPr>
              <a:t>بدزبانی و رفتار های خشن </a:t>
            </a:r>
            <a:r>
              <a:rPr lang="fa-IR" sz="1400" dirty="0">
                <a:cs typeface="B Titr" panose="00000700000000000000" pitchFamily="2" charset="-78"/>
              </a:rPr>
              <a:t>را انجام </a:t>
            </a:r>
            <a:r>
              <a:rPr lang="fa-IR" sz="1400" dirty="0" smtClean="0">
                <a:cs typeface="B Titr" panose="00000700000000000000" pitchFamily="2" charset="-78"/>
              </a:rPr>
              <a:t>دهد.                                     </a:t>
            </a:r>
            <a:endParaRPr lang="fa-IR" sz="1400" dirty="0">
              <a:cs typeface="B Titr" panose="00000700000000000000" pitchFamily="2" charset="-78"/>
            </a:endParaRPr>
          </a:p>
          <a:p>
            <a:pPr algn="just"/>
            <a:endParaRPr lang="fa-IR" sz="1400" dirty="0"/>
          </a:p>
        </p:txBody>
      </p:sp>
      <p:sp>
        <p:nvSpPr>
          <p:cNvPr id="15" name="TextBox 14"/>
          <p:cNvSpPr txBox="1"/>
          <p:nvPr/>
        </p:nvSpPr>
        <p:spPr>
          <a:xfrm>
            <a:off x="884545" y="3474493"/>
            <a:ext cx="1888509" cy="149271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just"/>
            <a:r>
              <a:rPr lang="fa-IR" sz="1300" dirty="0">
                <a:cs typeface="B Titr" panose="00000700000000000000" pitchFamily="2" charset="-78"/>
              </a:rPr>
              <a:t>زمانی که فرد تصور کند نسبت به طرف مقابل ، </a:t>
            </a:r>
            <a:r>
              <a:rPr lang="fa-IR" sz="1300" dirty="0">
                <a:solidFill>
                  <a:srgbClr val="00B050"/>
                </a:solidFill>
                <a:cs typeface="B Titr" panose="00000700000000000000" pitchFamily="2" charset="-78"/>
              </a:rPr>
              <a:t>موقعیت بالاتری دارد</a:t>
            </a:r>
            <a:r>
              <a:rPr lang="fa-IR" sz="1300" dirty="0">
                <a:cs typeface="B Titr" panose="00000700000000000000" pitchFamily="2" charset="-78"/>
              </a:rPr>
              <a:t> ( </a:t>
            </a:r>
            <a:r>
              <a:rPr lang="fa-IR" sz="1300" dirty="0">
                <a:solidFill>
                  <a:srgbClr val="FF0000"/>
                </a:solidFill>
                <a:cs typeface="B Titr" panose="00000700000000000000" pitchFamily="2" charset="-78"/>
              </a:rPr>
              <a:t>بر اساس اتومبیل نه شخصیت فرد </a:t>
            </a:r>
            <a:r>
              <a:rPr lang="fa-IR" sz="1300" dirty="0">
                <a:cs typeface="B Titr" panose="00000700000000000000" pitchFamily="2" charset="-78"/>
              </a:rPr>
              <a:t>) خشونت های رانندگی بیشتر اتفاق می افتد</a:t>
            </a:r>
            <a:r>
              <a:rPr lang="fa-IR" sz="1300" dirty="0" smtClean="0">
                <a:cs typeface="B Titr" panose="00000700000000000000" pitchFamily="2" charset="-78"/>
              </a:rPr>
              <a:t>.                          </a:t>
            </a:r>
            <a:endParaRPr lang="fa-IR" sz="1300" dirty="0">
              <a:cs typeface="B Titr" panose="00000700000000000000" pitchFamily="2" charset="-78"/>
            </a:endParaRPr>
          </a:p>
          <a:p>
            <a:pPr algn="just"/>
            <a:endParaRPr lang="fa-IR" sz="1300" dirty="0"/>
          </a:p>
        </p:txBody>
      </p:sp>
      <p:sp>
        <p:nvSpPr>
          <p:cNvPr id="16" name="TextBox 15"/>
          <p:cNvSpPr txBox="1"/>
          <p:nvPr/>
        </p:nvSpPr>
        <p:spPr>
          <a:xfrm>
            <a:off x="3429000" y="5480966"/>
            <a:ext cx="1295400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justLow" rtl="1"/>
            <a:r>
              <a:rPr lang="fa-IR" sz="1200" dirty="0">
                <a:cs typeface="B Titr" panose="00000700000000000000" pitchFamily="2" charset="-78"/>
              </a:rPr>
              <a:t>افراد با </a:t>
            </a:r>
            <a:r>
              <a:rPr lang="fa-IR" sz="1200" dirty="0">
                <a:solidFill>
                  <a:srgbClr val="00B050"/>
                </a:solidFill>
                <a:cs typeface="B Titr" panose="00000700000000000000" pitchFamily="2" charset="-78"/>
              </a:rPr>
              <a:t>تحصیلات بالاتر </a:t>
            </a:r>
            <a:r>
              <a:rPr lang="fa-IR" sz="1200" dirty="0">
                <a:cs typeface="B Titr" panose="00000700000000000000" pitchFamily="2" charset="-78"/>
              </a:rPr>
              <a:t>، </a:t>
            </a:r>
            <a:r>
              <a:rPr lang="fa-IR" sz="1200" dirty="0">
                <a:solidFill>
                  <a:srgbClr val="00B0F0"/>
                </a:solidFill>
                <a:cs typeface="B Titr" panose="00000700000000000000" pitchFamily="2" charset="-78"/>
              </a:rPr>
              <a:t>بیشتر</a:t>
            </a:r>
            <a:r>
              <a:rPr lang="fa-IR" sz="1200" dirty="0">
                <a:cs typeface="B Titr" panose="00000700000000000000" pitchFamily="2" charset="-78"/>
              </a:rPr>
              <a:t> از </a:t>
            </a:r>
            <a:r>
              <a:rPr lang="fa-IR" sz="1200" dirty="0" smtClean="0">
                <a:solidFill>
                  <a:srgbClr val="7030A0"/>
                </a:solidFill>
                <a:cs typeface="B Titr" panose="00000700000000000000" pitchFamily="2" charset="-78"/>
              </a:rPr>
              <a:t>کمربندایمنی </a:t>
            </a:r>
            <a:r>
              <a:rPr lang="fa-IR" sz="1200" dirty="0">
                <a:cs typeface="B Titr" panose="00000700000000000000" pitchFamily="2" charset="-78"/>
              </a:rPr>
              <a:t>استفاده می کنند و به </a:t>
            </a:r>
            <a:r>
              <a:rPr lang="fa-IR" sz="1200" dirty="0">
                <a:solidFill>
                  <a:srgbClr val="0000FF"/>
                </a:solidFill>
                <a:cs typeface="B Titr" panose="00000700000000000000" pitchFamily="2" charset="-78"/>
              </a:rPr>
              <a:t>قوانین</a:t>
            </a:r>
            <a:r>
              <a:rPr lang="fa-IR" sz="1200" dirty="0">
                <a:cs typeface="B Titr" panose="00000700000000000000" pitchFamily="2" charset="-78"/>
              </a:rPr>
              <a:t> </a:t>
            </a:r>
            <a:r>
              <a:rPr lang="fa-IR" sz="1200" dirty="0" smtClean="0">
                <a:cs typeface="B Titr" panose="00000700000000000000" pitchFamily="2" charset="-78"/>
              </a:rPr>
              <a:t>پایبندی </a:t>
            </a:r>
            <a:r>
              <a:rPr lang="fa-IR" sz="1200" dirty="0" smtClean="0">
                <a:solidFill>
                  <a:srgbClr val="FF0000"/>
                </a:solidFill>
                <a:cs typeface="B Titr" panose="00000700000000000000" pitchFamily="2" charset="-78"/>
              </a:rPr>
              <a:t>بیشتری</a:t>
            </a:r>
            <a:r>
              <a:rPr lang="fa-IR" sz="1200" dirty="0" smtClean="0">
                <a:cs typeface="B Titr" panose="00000700000000000000" pitchFamily="2" charset="-78"/>
              </a:rPr>
              <a:t> </a:t>
            </a:r>
            <a:r>
              <a:rPr lang="fa-IR" sz="1200" dirty="0">
                <a:cs typeface="B Titr" panose="00000700000000000000" pitchFamily="2" charset="-78"/>
              </a:rPr>
              <a:t>دارند.</a:t>
            </a:r>
          </a:p>
          <a:p>
            <a:pPr algn="just" rtl="1"/>
            <a:endParaRPr lang="fa-IR" sz="1200" dirty="0"/>
          </a:p>
        </p:txBody>
      </p:sp>
      <p:sp>
        <p:nvSpPr>
          <p:cNvPr id="17" name="TextBox 16"/>
          <p:cNvSpPr txBox="1"/>
          <p:nvPr/>
        </p:nvSpPr>
        <p:spPr>
          <a:xfrm>
            <a:off x="2178524" y="5345064"/>
            <a:ext cx="1257300" cy="129266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just" rtl="1"/>
            <a:r>
              <a:rPr lang="fa-IR" sz="1300" dirty="0">
                <a:cs typeface="B Titr" panose="00000700000000000000" pitchFamily="2" charset="-78"/>
              </a:rPr>
              <a:t>در </a:t>
            </a:r>
            <a:r>
              <a:rPr lang="fa-IR" sz="1300" dirty="0">
                <a:solidFill>
                  <a:srgbClr val="0070C0"/>
                </a:solidFill>
                <a:cs typeface="B Titr" panose="00000700000000000000" pitchFamily="2" charset="-78"/>
              </a:rPr>
              <a:t>مردان جوان </a:t>
            </a:r>
            <a:r>
              <a:rPr lang="fa-IR" sz="1300" dirty="0">
                <a:cs typeface="B Titr" panose="00000700000000000000" pitchFamily="2" charset="-78"/>
              </a:rPr>
              <a:t>، میزان </a:t>
            </a:r>
            <a:r>
              <a:rPr lang="fa-IR" sz="1300" dirty="0">
                <a:solidFill>
                  <a:srgbClr val="FF0000"/>
                </a:solidFill>
                <a:cs typeface="B Titr" panose="00000700000000000000" pitchFamily="2" charset="-78"/>
              </a:rPr>
              <a:t>مرگ و میر ناشی از تصادفات و حوادث ترافیکی</a:t>
            </a:r>
            <a:r>
              <a:rPr lang="fa-IR" sz="1300" u="sng" dirty="0">
                <a:cs typeface="B Titr" panose="00000700000000000000" pitchFamily="2" charset="-78"/>
              </a:rPr>
              <a:t> 2 </a:t>
            </a:r>
            <a:r>
              <a:rPr lang="fa-IR" sz="1300" dirty="0">
                <a:cs typeface="B Titr" panose="00000700000000000000" pitchFamily="2" charset="-78"/>
              </a:rPr>
              <a:t>برابر </a:t>
            </a:r>
            <a:r>
              <a:rPr lang="fa-IR" sz="1300" dirty="0">
                <a:solidFill>
                  <a:srgbClr val="00B050"/>
                </a:solidFill>
                <a:cs typeface="B Titr" panose="00000700000000000000" pitchFamily="2" charset="-78"/>
              </a:rPr>
              <a:t>زنان</a:t>
            </a:r>
            <a:r>
              <a:rPr lang="fa-IR" sz="1300" dirty="0">
                <a:cs typeface="B Titr" panose="00000700000000000000" pitchFamily="2" charset="-78"/>
              </a:rPr>
              <a:t> است.</a:t>
            </a:r>
          </a:p>
          <a:p>
            <a:pPr algn="just" rtl="1"/>
            <a:endParaRPr lang="fa-IR" sz="1300" dirty="0"/>
          </a:p>
        </p:txBody>
      </p:sp>
      <p:sp>
        <p:nvSpPr>
          <p:cNvPr id="18" name="TextBox 17"/>
          <p:cNvSpPr txBox="1"/>
          <p:nvPr/>
        </p:nvSpPr>
        <p:spPr>
          <a:xfrm>
            <a:off x="941126" y="5200471"/>
            <a:ext cx="1268674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justLow" rtl="1"/>
            <a:r>
              <a:rPr lang="fa-IR" sz="1200" dirty="0">
                <a:solidFill>
                  <a:srgbClr val="00B050"/>
                </a:solidFill>
                <a:cs typeface="B Titr" panose="00000700000000000000" pitchFamily="2" charset="-78"/>
              </a:rPr>
              <a:t>جوانان</a:t>
            </a:r>
            <a:r>
              <a:rPr lang="fa-IR" sz="1200" dirty="0">
                <a:cs typeface="B Titr" panose="00000700000000000000" pitchFamily="2" charset="-78"/>
              </a:rPr>
              <a:t> در سنین </a:t>
            </a:r>
            <a:r>
              <a:rPr lang="fa-IR" sz="1200" u="sng" dirty="0" smtClean="0">
                <a:solidFill>
                  <a:srgbClr val="0070C0"/>
                </a:solidFill>
                <a:cs typeface="B Titr" panose="00000700000000000000" pitchFamily="2" charset="-78"/>
              </a:rPr>
              <a:t>25-18سال </a:t>
            </a:r>
            <a:r>
              <a:rPr lang="fa-IR" sz="1200" dirty="0" smtClean="0">
                <a:solidFill>
                  <a:srgbClr val="FF0000"/>
                </a:solidFill>
                <a:cs typeface="B Titr" panose="00000700000000000000" pitchFamily="2" charset="-78"/>
              </a:rPr>
              <a:t>بیشتر</a:t>
            </a:r>
            <a:r>
              <a:rPr lang="fa-IR" sz="1200" dirty="0" smtClean="0">
                <a:cs typeface="B Titr" panose="00000700000000000000" pitchFamily="2" charset="-78"/>
              </a:rPr>
              <a:t> </a:t>
            </a:r>
            <a:r>
              <a:rPr lang="fa-IR" sz="1200" dirty="0">
                <a:cs typeface="B Titr" panose="00000700000000000000" pitchFamily="2" charset="-78"/>
              </a:rPr>
              <a:t>در معرض </a:t>
            </a:r>
            <a:r>
              <a:rPr lang="fa-IR" sz="1200" dirty="0">
                <a:solidFill>
                  <a:srgbClr val="FF0000"/>
                </a:solidFill>
                <a:cs typeface="B Titr" panose="00000700000000000000" pitchFamily="2" charset="-78"/>
              </a:rPr>
              <a:t>حوادث </a:t>
            </a:r>
            <a:r>
              <a:rPr lang="fa-IR" sz="1200" dirty="0" smtClean="0">
                <a:solidFill>
                  <a:srgbClr val="FF0000"/>
                </a:solidFill>
                <a:cs typeface="B Titr" panose="00000700000000000000" pitchFamily="2" charset="-78"/>
              </a:rPr>
              <a:t>رانندگی</a:t>
            </a:r>
            <a:r>
              <a:rPr lang="fa-IR" sz="1200" dirty="0">
                <a:cs typeface="B Titr" panose="00000700000000000000" pitchFamily="2" charset="-78"/>
              </a:rPr>
              <a:t> </a:t>
            </a:r>
            <a:r>
              <a:rPr lang="fa-IR" sz="1200" dirty="0" smtClean="0">
                <a:cs typeface="B Titr" panose="00000700000000000000" pitchFamily="2" charset="-78"/>
              </a:rPr>
              <a:t>قرار </a:t>
            </a:r>
            <a:r>
              <a:rPr lang="fa-IR" sz="1200" dirty="0">
                <a:cs typeface="B Titr" panose="00000700000000000000" pitchFamily="2" charset="-78"/>
              </a:rPr>
              <a:t>دارند.</a:t>
            </a:r>
          </a:p>
          <a:p>
            <a:pPr algn="just" rtl="1"/>
            <a:endParaRPr lang="fa-IR" sz="1200" dirty="0"/>
          </a:p>
        </p:txBody>
      </p:sp>
    </p:spTree>
    <p:extLst>
      <p:ext uri="{BB962C8B-B14F-4D97-AF65-F5344CB8AC3E}">
        <p14:creationId xmlns:p14="http://schemas.microsoft.com/office/powerpoint/2010/main" val="1800446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Graphic spid="6" grpId="0">
        <p:bldAsOne/>
      </p:bldGraphic>
      <p:bldGraphic spid="7" grpId="0">
        <p:bldAsOne/>
      </p:bldGraphic>
      <p:bldGraphic spid="8" grpId="0">
        <p:bldAsOne/>
      </p:bldGraphic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4052123336"/>
              </p:ext>
            </p:extLst>
          </p:nvPr>
        </p:nvGraphicFramePr>
        <p:xfrm>
          <a:off x="-152400" y="228600"/>
          <a:ext cx="9067800" cy="6477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953000" y="316468"/>
            <a:ext cx="2819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dirty="0" smtClean="0">
                <a:solidFill>
                  <a:srgbClr val="00B050"/>
                </a:solidFill>
                <a:cs typeface="B Titr" panose="00000700000000000000" pitchFamily="2" charset="-78"/>
              </a:rPr>
              <a:t>رانندگی</a:t>
            </a:r>
            <a:r>
              <a:rPr lang="fa-IR" dirty="0" smtClean="0">
                <a:cs typeface="B Titr" panose="00000700000000000000" pitchFamily="2" charset="-78"/>
              </a:rPr>
              <a:t> با </a:t>
            </a:r>
            <a:r>
              <a:rPr lang="fa-IR" dirty="0" smtClean="0">
                <a:solidFill>
                  <a:srgbClr val="FF0000"/>
                </a:solidFill>
                <a:cs typeface="B Titr" panose="00000700000000000000" pitchFamily="2" charset="-78"/>
              </a:rPr>
              <a:t>چراغ خاموش </a:t>
            </a:r>
            <a:r>
              <a:rPr lang="fa-IR" dirty="0" smtClean="0">
                <a:cs typeface="B Titr" panose="00000700000000000000" pitchFamily="2" charset="-78"/>
              </a:rPr>
              <a:t>در شب</a:t>
            </a:r>
            <a:endParaRPr lang="fa-IR" dirty="0">
              <a:cs typeface="B Titr" panose="000007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48200" y="838200"/>
            <a:ext cx="34290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dirty="0" smtClean="0">
                <a:solidFill>
                  <a:srgbClr val="FF0000"/>
                </a:solidFill>
                <a:cs typeface="B Titr" panose="00000700000000000000" pitchFamily="2" charset="-78"/>
              </a:rPr>
              <a:t>صحبت و توجه </a:t>
            </a:r>
            <a:r>
              <a:rPr lang="fa-IR" dirty="0" smtClean="0">
                <a:cs typeface="B Titr" panose="00000700000000000000" pitchFamily="2" charset="-78"/>
              </a:rPr>
              <a:t>به </a:t>
            </a:r>
            <a:r>
              <a:rPr lang="fa-IR" dirty="0" smtClean="0">
                <a:solidFill>
                  <a:srgbClr val="0070C0"/>
                </a:solidFill>
                <a:cs typeface="B Titr" panose="00000700000000000000" pitchFamily="2" charset="-78"/>
              </a:rPr>
              <a:t>همراه</a:t>
            </a:r>
            <a:r>
              <a:rPr lang="fa-IR" dirty="0" smtClean="0">
                <a:cs typeface="B Titr" panose="00000700000000000000" pitchFamily="2" charset="-78"/>
              </a:rPr>
              <a:t> در حین </a:t>
            </a:r>
            <a:r>
              <a:rPr lang="fa-IR" dirty="0" smtClean="0">
                <a:solidFill>
                  <a:srgbClr val="00B050"/>
                </a:solidFill>
                <a:cs typeface="B Titr" panose="00000700000000000000" pitchFamily="2" charset="-78"/>
              </a:rPr>
              <a:t>رانندگی</a:t>
            </a:r>
            <a:endParaRPr lang="fa-IR" dirty="0"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953000" y="1447800"/>
            <a:ext cx="2819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dirty="0" smtClean="0">
                <a:solidFill>
                  <a:srgbClr val="FF0000"/>
                </a:solidFill>
                <a:cs typeface="B Titr" panose="00000700000000000000" pitchFamily="2" charset="-78"/>
              </a:rPr>
              <a:t>خوردن و نوشیدن </a:t>
            </a:r>
            <a:r>
              <a:rPr lang="fa-IR" dirty="0" smtClean="0">
                <a:cs typeface="B Titr" panose="00000700000000000000" pitchFamily="2" charset="-78"/>
              </a:rPr>
              <a:t>حین</a:t>
            </a:r>
            <a:r>
              <a:rPr lang="fa-IR" dirty="0" smtClean="0">
                <a:solidFill>
                  <a:srgbClr val="00B050"/>
                </a:solidFill>
                <a:cs typeface="B Titr" panose="00000700000000000000" pitchFamily="2" charset="-78"/>
              </a:rPr>
              <a:t> رانندگی</a:t>
            </a:r>
            <a:endParaRPr lang="fa-IR" dirty="0"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67200" y="2074460"/>
            <a:ext cx="41910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dirty="0" smtClean="0">
                <a:solidFill>
                  <a:srgbClr val="FF0000"/>
                </a:solidFill>
                <a:cs typeface="B Titr" panose="00000700000000000000" pitchFamily="2" charset="-78"/>
              </a:rPr>
              <a:t>عدم رعایت </a:t>
            </a:r>
            <a:r>
              <a:rPr lang="fa-IR" dirty="0" smtClean="0">
                <a:cs typeface="B Titr" panose="00000700000000000000" pitchFamily="2" charset="-78"/>
              </a:rPr>
              <a:t>فاصله</a:t>
            </a:r>
            <a:r>
              <a:rPr lang="fa-IR" dirty="0" smtClean="0">
                <a:solidFill>
                  <a:srgbClr val="00B050"/>
                </a:solidFill>
                <a:cs typeface="B Titr" panose="00000700000000000000" pitchFamily="2" charset="-78"/>
              </a:rPr>
              <a:t> ایمنی </a:t>
            </a:r>
            <a:r>
              <a:rPr lang="fa-IR" dirty="0" smtClean="0">
                <a:cs typeface="B Titr" panose="00000700000000000000" pitchFamily="2" charset="-78"/>
              </a:rPr>
              <a:t>و توجه نکردن به</a:t>
            </a:r>
            <a:r>
              <a:rPr lang="fa-IR" dirty="0" smtClean="0">
                <a:solidFill>
                  <a:srgbClr val="00B050"/>
                </a:solidFill>
                <a:cs typeface="B Titr" panose="00000700000000000000" pitchFamily="2" charset="-78"/>
              </a:rPr>
              <a:t> </a:t>
            </a:r>
            <a:r>
              <a:rPr lang="fa-IR" dirty="0" smtClean="0">
                <a:solidFill>
                  <a:srgbClr val="FF0000"/>
                </a:solidFill>
                <a:cs typeface="B Titr" panose="00000700000000000000" pitchFamily="2" charset="-78"/>
              </a:rPr>
              <a:t>سرعت</a:t>
            </a:r>
            <a:endParaRPr lang="fa-IR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953000" y="2701120"/>
            <a:ext cx="2819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dirty="0" smtClean="0">
                <a:solidFill>
                  <a:srgbClr val="FF0000"/>
                </a:solidFill>
                <a:cs typeface="B Titr" panose="00000700000000000000" pitchFamily="2" charset="-78"/>
              </a:rPr>
              <a:t>حرکات نمایشی</a:t>
            </a:r>
            <a:r>
              <a:rPr lang="fa-IR" dirty="0" smtClean="0">
                <a:cs typeface="B Titr" panose="00000700000000000000" pitchFamily="2" charset="-78"/>
              </a:rPr>
              <a:t> در حین </a:t>
            </a:r>
            <a:r>
              <a:rPr lang="fa-IR" dirty="0" smtClean="0">
                <a:solidFill>
                  <a:srgbClr val="00B050"/>
                </a:solidFill>
                <a:cs typeface="B Titr" panose="00000700000000000000" pitchFamily="2" charset="-78"/>
              </a:rPr>
              <a:t>رانندگی</a:t>
            </a:r>
            <a:endParaRPr lang="fa-IR" dirty="0">
              <a:cs typeface="B Titr" panose="00000700000000000000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61848" y="3310720"/>
            <a:ext cx="36576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dirty="0" smtClean="0">
                <a:solidFill>
                  <a:srgbClr val="FF0000"/>
                </a:solidFill>
                <a:cs typeface="B Titr" panose="00000700000000000000" pitchFamily="2" charset="-78"/>
              </a:rPr>
              <a:t>بی توجهی </a:t>
            </a:r>
            <a:r>
              <a:rPr lang="fa-IR" dirty="0" smtClean="0">
                <a:cs typeface="B Titr" panose="00000700000000000000" pitchFamily="2" charset="-78"/>
              </a:rPr>
              <a:t>به علایم </a:t>
            </a:r>
            <a:r>
              <a:rPr lang="fa-IR" dirty="0" smtClean="0">
                <a:solidFill>
                  <a:srgbClr val="00B050"/>
                </a:solidFill>
                <a:cs typeface="B Titr" panose="00000700000000000000" pitchFamily="2" charset="-78"/>
              </a:rPr>
              <a:t>راهنمایی رانندگی</a:t>
            </a:r>
            <a:endParaRPr lang="fa-IR" dirty="0"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457700" y="4445997"/>
            <a:ext cx="38100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dirty="0" smtClean="0">
                <a:cs typeface="B Titr" panose="00000700000000000000" pitchFamily="2" charset="-78"/>
              </a:rPr>
              <a:t>وجود</a:t>
            </a:r>
            <a:r>
              <a:rPr lang="fa-IR" dirty="0" smtClean="0">
                <a:solidFill>
                  <a:srgbClr val="00B050"/>
                </a:solidFill>
                <a:cs typeface="B Titr" panose="00000700000000000000" pitchFamily="2" charset="-78"/>
              </a:rPr>
              <a:t> </a:t>
            </a:r>
            <a:r>
              <a:rPr lang="fa-IR" dirty="0" smtClean="0">
                <a:solidFill>
                  <a:srgbClr val="7030A0"/>
                </a:solidFill>
                <a:cs typeface="B Titr" panose="00000700000000000000" pitchFamily="2" charset="-78"/>
              </a:rPr>
              <a:t>نقص فنی </a:t>
            </a:r>
            <a:r>
              <a:rPr lang="fa-IR" dirty="0" smtClean="0">
                <a:cs typeface="B Titr" panose="00000700000000000000" pitchFamily="2" charset="-78"/>
              </a:rPr>
              <a:t>در</a:t>
            </a:r>
            <a:r>
              <a:rPr lang="fa-IR" dirty="0" smtClean="0">
                <a:solidFill>
                  <a:srgbClr val="00B050"/>
                </a:solidFill>
                <a:cs typeface="B Titr" panose="00000700000000000000" pitchFamily="2" charset="-78"/>
              </a:rPr>
              <a:t> خودرو </a:t>
            </a:r>
            <a:r>
              <a:rPr lang="fa-IR" dirty="0" smtClean="0">
                <a:cs typeface="B Titr" panose="00000700000000000000" pitchFamily="2" charset="-78"/>
              </a:rPr>
              <a:t>و</a:t>
            </a:r>
            <a:r>
              <a:rPr lang="fa-IR" dirty="0" smtClean="0">
                <a:solidFill>
                  <a:srgbClr val="00B050"/>
                </a:solidFill>
                <a:cs typeface="B Titr" panose="00000700000000000000" pitchFamily="2" charset="-78"/>
              </a:rPr>
              <a:t> </a:t>
            </a:r>
            <a:r>
              <a:rPr lang="fa-IR" dirty="0" smtClean="0">
                <a:solidFill>
                  <a:srgbClr val="FF0000"/>
                </a:solidFill>
                <a:cs typeface="B Titr" panose="00000700000000000000" pitchFamily="2" charset="-78"/>
              </a:rPr>
              <a:t>بی توجهی </a:t>
            </a:r>
            <a:r>
              <a:rPr lang="fa-IR" dirty="0" smtClean="0">
                <a:cs typeface="B Titr" panose="00000700000000000000" pitchFamily="2" charset="-78"/>
              </a:rPr>
              <a:t>به آن</a:t>
            </a:r>
            <a:endParaRPr lang="fa-IR" dirty="0"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80948" y="5105400"/>
            <a:ext cx="2819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dirty="0" smtClean="0">
                <a:solidFill>
                  <a:srgbClr val="FF0000"/>
                </a:solidFill>
                <a:cs typeface="B Titr" panose="00000700000000000000" pitchFamily="2" charset="-78"/>
              </a:rPr>
              <a:t>جرو بحث </a:t>
            </a:r>
            <a:r>
              <a:rPr lang="fa-IR" dirty="0" smtClean="0">
                <a:cs typeface="B Titr" panose="00000700000000000000" pitchFamily="2" charset="-78"/>
              </a:rPr>
              <a:t>در داخل </a:t>
            </a:r>
            <a:r>
              <a:rPr lang="fa-IR" dirty="0" smtClean="0">
                <a:solidFill>
                  <a:srgbClr val="00B050"/>
                </a:solidFill>
                <a:cs typeface="B Titr" panose="00000700000000000000" pitchFamily="2" charset="-78"/>
              </a:rPr>
              <a:t>خودرو</a:t>
            </a:r>
            <a:endParaRPr lang="fa-IR" dirty="0">
              <a:cs typeface="B Titr" panose="00000700000000000000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705350" y="3861298"/>
            <a:ext cx="33147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dirty="0" smtClean="0">
                <a:cs typeface="B Titr" panose="00000700000000000000" pitchFamily="2" charset="-78"/>
              </a:rPr>
              <a:t>صحبت با </a:t>
            </a:r>
            <a:r>
              <a:rPr lang="fa-IR" dirty="0" smtClean="0">
                <a:solidFill>
                  <a:srgbClr val="FF0000"/>
                </a:solidFill>
                <a:cs typeface="B Titr" panose="00000700000000000000" pitchFamily="2" charset="-78"/>
              </a:rPr>
              <a:t>تلفن همراه </a:t>
            </a:r>
            <a:r>
              <a:rPr lang="fa-IR" dirty="0" smtClean="0">
                <a:cs typeface="B Titr" panose="00000700000000000000" pitchFamily="2" charset="-78"/>
              </a:rPr>
              <a:t>در حین </a:t>
            </a:r>
            <a:r>
              <a:rPr lang="fa-IR" dirty="0" smtClean="0">
                <a:solidFill>
                  <a:srgbClr val="00B050"/>
                </a:solidFill>
                <a:cs typeface="B Titr" panose="00000700000000000000" pitchFamily="2" charset="-78"/>
              </a:rPr>
              <a:t>رانندگی</a:t>
            </a:r>
            <a:endParaRPr lang="fa-IR" dirty="0"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356479" y="5682257"/>
            <a:ext cx="4081249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dirty="0" smtClean="0">
                <a:solidFill>
                  <a:srgbClr val="00B050"/>
                </a:solidFill>
                <a:cs typeface="B Titr" panose="00000700000000000000" pitchFamily="2" charset="-78"/>
              </a:rPr>
              <a:t>رانندگی </a:t>
            </a:r>
            <a:r>
              <a:rPr lang="fa-IR" dirty="0" smtClean="0">
                <a:solidFill>
                  <a:srgbClr val="FF0000"/>
                </a:solidFill>
                <a:cs typeface="B Titr" panose="00000700000000000000" pitchFamily="2" charset="-78"/>
              </a:rPr>
              <a:t>بی دقت تر و خشن تر </a:t>
            </a:r>
            <a:r>
              <a:rPr lang="fa-IR" dirty="0" smtClean="0">
                <a:cs typeface="B Titr" panose="00000700000000000000" pitchFamily="2" charset="-78"/>
              </a:rPr>
              <a:t>در صورت تنهایی</a:t>
            </a:r>
            <a:endParaRPr lang="fa-IR" dirty="0">
              <a:cs typeface="B Titr" panose="00000700000000000000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301603" y="6279347"/>
            <a:ext cx="41910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dirty="0" smtClean="0">
                <a:cs typeface="B Titr" panose="00000700000000000000" pitchFamily="2" charset="-78"/>
              </a:rPr>
              <a:t>خوردن</a:t>
            </a:r>
            <a:r>
              <a:rPr lang="fa-IR" dirty="0" smtClean="0">
                <a:solidFill>
                  <a:srgbClr val="00B050"/>
                </a:solidFill>
                <a:cs typeface="B Titr" panose="00000700000000000000" pitchFamily="2" charset="-78"/>
              </a:rPr>
              <a:t> </a:t>
            </a:r>
            <a:r>
              <a:rPr lang="fa-IR" dirty="0" smtClean="0">
                <a:cs typeface="B Titr" panose="00000700000000000000" pitchFamily="2" charset="-78"/>
              </a:rPr>
              <a:t>شربت و یا قرص های</a:t>
            </a:r>
            <a:r>
              <a:rPr lang="fa-IR" dirty="0" smtClean="0">
                <a:solidFill>
                  <a:srgbClr val="00B050"/>
                </a:solidFill>
                <a:cs typeface="B Titr" panose="00000700000000000000" pitchFamily="2" charset="-78"/>
              </a:rPr>
              <a:t> </a:t>
            </a:r>
            <a:r>
              <a:rPr lang="fa-IR" dirty="0" smtClean="0">
                <a:solidFill>
                  <a:srgbClr val="FF0000"/>
                </a:solidFill>
                <a:cs typeface="B Titr" panose="00000700000000000000" pitchFamily="2" charset="-78"/>
              </a:rPr>
              <a:t>مسکن و خواب آور </a:t>
            </a:r>
            <a:endParaRPr lang="fa-IR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981200" y="2443792"/>
            <a:ext cx="266700" cy="3816091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685800"/>
            <a:ext cx="2136285" cy="177745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62000" y="2895600"/>
            <a:ext cx="2819400" cy="116955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ctr"/>
            <a:r>
              <a:rPr lang="fa-IR" sz="2800" dirty="0">
                <a:cs typeface="B Titr" panose="00000700000000000000" pitchFamily="2" charset="-78"/>
              </a:rPr>
              <a:t>عادات </a:t>
            </a:r>
            <a:r>
              <a:rPr lang="fa-IR" sz="2800" dirty="0">
                <a:solidFill>
                  <a:srgbClr val="FF0000"/>
                </a:solidFill>
                <a:cs typeface="B Titr" panose="00000700000000000000" pitchFamily="2" charset="-78"/>
              </a:rPr>
              <a:t>نادرست</a:t>
            </a:r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800" dirty="0">
                <a:solidFill>
                  <a:srgbClr val="00B050"/>
                </a:solidFill>
                <a:cs typeface="B Titr" panose="00000700000000000000" pitchFamily="2" charset="-78"/>
              </a:rPr>
              <a:t>رانندگان</a:t>
            </a:r>
          </a:p>
          <a:p>
            <a:endParaRPr lang="fa-IR" sz="1200" dirty="0"/>
          </a:p>
        </p:txBody>
      </p:sp>
      <p:sp>
        <p:nvSpPr>
          <p:cNvPr id="4" name="Rectangle 3"/>
          <p:cNvSpPr/>
          <p:nvPr/>
        </p:nvSpPr>
        <p:spPr>
          <a:xfrm>
            <a:off x="1046407" y="2885786"/>
            <a:ext cx="2136285" cy="975512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29948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P spid="8" grpId="0"/>
      <p:bldP spid="7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3" grpId="0" animBg="1"/>
      <p:bldP spid="6" grpId="0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Untitled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90600" y="838200"/>
            <a:ext cx="7416800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2450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creen Clippi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762000"/>
            <a:ext cx="6754168" cy="924054"/>
          </a:xfrm>
        </p:spPr>
      </p:pic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5164" y="1683043"/>
            <a:ext cx="6477000" cy="1675969"/>
          </a:xfrm>
          <a:prstGeom prst="rect">
            <a:avLst/>
          </a:prstGeom>
        </p:spPr>
      </p:pic>
      <p:pic>
        <p:nvPicPr>
          <p:cNvPr id="6" name="Picture 5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0" y="3851564"/>
            <a:ext cx="2819400" cy="568036"/>
          </a:xfrm>
          <a:prstGeom prst="rect">
            <a:avLst/>
          </a:prstGeom>
        </p:spPr>
      </p:pic>
      <p:pic>
        <p:nvPicPr>
          <p:cNvPr id="7" name="Picture 6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7715" y="3352800"/>
            <a:ext cx="428685" cy="1724266"/>
          </a:xfrm>
          <a:prstGeom prst="rect">
            <a:avLst/>
          </a:prstGeom>
        </p:spPr>
      </p:pic>
      <p:pic>
        <p:nvPicPr>
          <p:cNvPr id="9" name="Picture 8" descr="Screen Clippi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3495638"/>
            <a:ext cx="3801005" cy="400106"/>
          </a:xfrm>
          <a:prstGeom prst="rect">
            <a:avLst/>
          </a:prstGeom>
        </p:spPr>
      </p:pic>
      <p:pic>
        <p:nvPicPr>
          <p:cNvPr id="10" name="Picture 9" descr="Screen Clippi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3291" y="4038600"/>
            <a:ext cx="2324424" cy="428685"/>
          </a:xfrm>
          <a:prstGeom prst="rect">
            <a:avLst/>
          </a:prstGeom>
        </p:spPr>
      </p:pic>
      <p:pic>
        <p:nvPicPr>
          <p:cNvPr id="11" name="Picture 10" descr="Screen Clippi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926" y="4587442"/>
            <a:ext cx="3972479" cy="42868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410200" y="4544794"/>
            <a:ext cx="3828990" cy="2390590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5257800" y="6400800"/>
            <a:ext cx="457200" cy="533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13792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5657</TotalTime>
  <Words>241</Words>
  <Application>Microsoft Office PowerPoint</Application>
  <PresentationFormat>On-screen Show (4:3)</PresentationFormat>
  <Paragraphs>29</Paragraphs>
  <Slides>14</Slides>
  <Notes>0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Flow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tarahi</dc:creator>
  <cp:lastModifiedBy>maedeh alimohammadi</cp:lastModifiedBy>
  <cp:revision>680</cp:revision>
  <dcterms:created xsi:type="dcterms:W3CDTF">2012-09-11T10:02:24Z</dcterms:created>
  <dcterms:modified xsi:type="dcterms:W3CDTF">2020-08-05T07:07:36Z</dcterms:modified>
</cp:coreProperties>
</file>